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jpeg" ContentType="image/jpeg"/>
  <Override PartName="/ppt/media/image10.png" ContentType="image/png"/>
  <Override PartName="/ppt/media/image47.png" ContentType="image/png"/>
  <Override PartName="/ppt/media/image3.svg" ContentType="image/svg"/>
  <Override PartName="/ppt/media/image11.png" ContentType="image/png"/>
  <Override PartName="/ppt/media/image48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25.png" ContentType="image/png"/>
  <Override PartName="/ppt/media/image4.jpeg" ContentType="image/jpeg"/>
  <Override PartName="/ppt/media/image14.png" ContentType="image/png"/>
  <Override PartName="/ppt/media/image5.png" ContentType="image/png"/>
  <Override PartName="/ppt/media/image37.png" ContentType="image/png"/>
  <Override PartName="/ppt/media/image16.png" ContentType="image/png"/>
  <Override PartName="/ppt/media/media35.mp4" ContentType="video/mp4"/>
  <Override PartName="/ppt/media/image7.png" ContentType="image/png"/>
  <Override PartName="/ppt/media/image39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1.png" ContentType="image/png"/>
  <Override PartName="/ppt/media/image40.jpeg" ContentType="image/jpeg"/>
  <Override PartName="/ppt/media/image54.png" ContentType="image/png"/>
  <Override PartName="/ppt/media/image8.png" ContentType="image/png"/>
  <Override PartName="/ppt/media/image17.png" ContentType="image/png"/>
  <Override PartName="/ppt/media/image43.png" ContentType="image/png"/>
  <Override PartName="/ppt/media/image55.png" ContentType="image/png"/>
  <Override PartName="/ppt/media/image9.png" ContentType="image/png"/>
  <Override PartName="/ppt/media/image18.png" ContentType="image/png"/>
  <Override PartName="/ppt/media/image44.png" ContentType="image/png"/>
  <Override PartName="/ppt/media/image56.png" ContentType="image/png"/>
  <Override PartName="/ppt/media/image36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0.png" ContentType="image/png"/>
  <Override PartName="/ppt/media/image57.png" ContentType="image/png"/>
  <Override PartName="/ppt/media/image49.png" ContentType="image/png"/>
  <Override PartName="/ppt/media/image12.png" ContentType="image/png"/>
  <Override PartName="/ppt/media/image2.png" ContentType="image/png"/>
  <Override PartName="/ppt/media/image34.png" ContentType="image/png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7" r:id="rId5"/>
    <p:sldMasterId id="2147483659" r:id="rId6"/>
    <p:sldMasterId id="2147483661" r:id="rId7"/>
    <p:sldMasterId id="2147483663" r:id="rId8"/>
    <p:sldMasterId id="2147483665" r:id="rId9"/>
    <p:sldMasterId id="2147483667" r:id="rId10"/>
    <p:sldMasterId id="2147483669" r:id="rId11"/>
    <p:sldMasterId id="2147483672" r:id="rId12"/>
    <p:sldMasterId id="2147483674" r:id="rId13"/>
    <p:sldMasterId id="2147483676" r:id="rId14"/>
    <p:sldMasterId id="2147483678" r:id="rId15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</p:sldIdLst>
  <p:sldSz cx="10077450" cy="5668963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43667E-D979-4181-BD0E-B900DDC317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Jigsa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6515C45-DA19-4173-B9F2-16BD95EEFC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Bull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9D72B24-3912-40B6-9A6A-8872810480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9C115D2-9EAB-48F7-BBCA-3E12142ACB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Content 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7555C8E-6752-4045-8007-C5F84093E0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ontent 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AE1231F-F041-419E-8290-B16F73C875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Content 1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41A44F3-92A6-4B81-B569-574AF3B3A5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Content 1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35CBC448-758E-490D-84A7-5C8CD97EF6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Content 1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9A456B52-17C8-4046-8F83-D64951323A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Content 1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30AC50FA-45ED-46EB-B400-1F0A4C1F61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B35DC7-2749-449B-9365-04451366CC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081FC2-C4EE-4277-A518-C608C18B8F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A5BC93A-DFED-43CB-8E17-B1F66D7049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9A6751-3108-4441-B305-279D24BECD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82EC28-1F2D-483C-AFD1-4B6F7AE78C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F573467-996E-436D-93AD-F1D97EF767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C234E03-7E5E-4BB5-B6D3-2748190EFA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Bull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6764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14880" y="17996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67640" y="3517200"/>
            <a:ext cx="9069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BDDD96C-B954-479B-9914-7CDB3A1885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1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1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slideLayout" Target="../slideLayouts/slideLayout15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1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slideLayout" Target="../slideLayouts/slideLayout16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1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slideLayout" Target="../slideLayouts/slideLayout17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1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slideLayout" Target="../slideLayouts/slideLayout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1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image" Target="../media/image1.jpeg"/><Relationship Id="rId9" Type="http://schemas.openxmlformats.org/officeDocument/2006/relationships/image" Target="../media/image1.jpeg"/><Relationship Id="rId10" Type="http://schemas.openxmlformats.org/officeDocument/2006/relationships/image" Target="../media/image1.jpeg"/><Relationship Id="rId11" Type="http://schemas.openxmlformats.org/officeDocument/2006/relationships/image" Target="../media/image1.jpeg"/><Relationship Id="rId12" Type="http://schemas.openxmlformats.org/officeDocument/2006/relationships/image" Target="../media/image1.jpeg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image" Target="../media/image3.svg"/><Relationship Id="rId16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1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7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8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Relationship Id="rId4" Type="http://schemas.openxmlformats.org/officeDocument/2006/relationships/image" Target="../media/image4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slideLayout" Target="../slideLayouts/slideLayout10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1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image" Target="../media/image1.jpeg"/><Relationship Id="rId9" Type="http://schemas.openxmlformats.org/officeDocument/2006/relationships/image" Target="../media/image1.jpeg"/><Relationship Id="rId10" Type="http://schemas.openxmlformats.org/officeDocument/2006/relationships/image" Target="../media/image1.jpeg"/><Relationship Id="rId11" Type="http://schemas.openxmlformats.org/officeDocument/2006/relationships/image" Target="../media/image1.jpeg"/><Relationship Id="rId12" Type="http://schemas.openxmlformats.org/officeDocument/2006/relationships/image" Target="../media/image1.jpeg"/><Relationship Id="rId13" Type="http://schemas.openxmlformats.org/officeDocument/2006/relationships/image" Target="../media/image1.jpeg"/><Relationship Id="rId14" Type="http://schemas.openxmlformats.org/officeDocument/2006/relationships/image" Target="../media/image1.jpeg"/><Relationship Id="rId15" Type="http://schemas.openxmlformats.org/officeDocument/2006/relationships/image" Target="../media/image1.jpeg"/><Relationship Id="rId16" Type="http://schemas.openxmlformats.org/officeDocument/2006/relationships/image" Target="../media/image1.jpeg"/><Relationship Id="rId17" Type="http://schemas.openxmlformats.org/officeDocument/2006/relationships/image" Target="../media/image1.jpeg"/><Relationship Id="rId18" Type="http://schemas.openxmlformats.org/officeDocument/2006/relationships/image" Target="../media/image1.jpeg"/><Relationship Id="rId19" Type="http://schemas.openxmlformats.org/officeDocument/2006/relationships/image" Target="../media/image1.jpeg"/><Relationship Id="rId20" Type="http://schemas.openxmlformats.org/officeDocument/2006/relationships/image" Target="../media/image1.jpeg"/><Relationship Id="rId21" Type="http://schemas.openxmlformats.org/officeDocument/2006/relationships/image" Target="../media/image1.jpeg"/><Relationship Id="rId22" Type="http://schemas.openxmlformats.org/officeDocument/2006/relationships/image" Target="../media/image1.jpeg"/><Relationship Id="rId23" Type="http://schemas.openxmlformats.org/officeDocument/2006/relationships/image" Target="../media/image1.jpeg"/><Relationship Id="rId24" Type="http://schemas.openxmlformats.org/officeDocument/2006/relationships/image" Target="../media/image1.jpeg"/><Relationship Id="rId25" Type="http://schemas.openxmlformats.org/officeDocument/2006/relationships/image" Target="../media/image1.jpeg"/><Relationship Id="rId26" Type="http://schemas.openxmlformats.org/officeDocument/2006/relationships/slideLayout" Target="../slideLayouts/slideLayout1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"/>
          <p:cNvGrpSpPr/>
          <p:nvPr/>
        </p:nvGrpSpPr>
        <p:grpSpPr>
          <a:xfrm>
            <a:off x="0" y="0"/>
            <a:ext cx="10077480" cy="4114440"/>
            <a:chOff x="0" y="0"/>
            <a:chExt cx="10077480" cy="4114440"/>
          </a:xfrm>
        </p:grpSpPr>
        <p:sp>
          <p:nvSpPr>
            <p:cNvPr id="1" name=""/>
            <p:cNvSpPr/>
            <p:nvPr/>
          </p:nvSpPr>
          <p:spPr>
            <a:xfrm>
              <a:off x="0" y="0"/>
              <a:ext cx="10077480" cy="411444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" name=""/>
            <p:cNvSpPr/>
            <p:nvPr/>
          </p:nvSpPr>
          <p:spPr>
            <a:xfrm>
              <a:off x="0" y="0"/>
              <a:ext cx="10077480" cy="411444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" name=""/>
            <p:cNvSpPr/>
            <p:nvPr/>
          </p:nvSpPr>
          <p:spPr>
            <a:xfrm>
              <a:off x="0" y="1280160"/>
              <a:ext cx="1554120" cy="63972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4" name=""/>
            <p:cNvSpPr/>
            <p:nvPr/>
          </p:nvSpPr>
          <p:spPr>
            <a:xfrm>
              <a:off x="914040" y="1919880"/>
              <a:ext cx="1279800" cy="182880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5" name=""/>
            <p:cNvSpPr/>
            <p:nvPr/>
          </p:nvSpPr>
          <p:spPr>
            <a:xfrm>
              <a:off x="2193840" y="548640"/>
              <a:ext cx="1279800" cy="182844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6" name=""/>
            <p:cNvSpPr/>
            <p:nvPr/>
          </p:nvSpPr>
          <p:spPr>
            <a:xfrm>
              <a:off x="3473640" y="1188720"/>
              <a:ext cx="365760" cy="3654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7" name=""/>
            <p:cNvSpPr/>
            <p:nvPr/>
          </p:nvSpPr>
          <p:spPr>
            <a:xfrm>
              <a:off x="4204800" y="0"/>
              <a:ext cx="1462680" cy="91440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8" name=""/>
            <p:cNvSpPr/>
            <p:nvPr/>
          </p:nvSpPr>
          <p:spPr>
            <a:xfrm>
              <a:off x="4662000" y="914400"/>
              <a:ext cx="1005480" cy="45720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9" name=""/>
            <p:cNvSpPr/>
            <p:nvPr/>
          </p:nvSpPr>
          <p:spPr>
            <a:xfrm>
              <a:off x="3473640" y="1737000"/>
              <a:ext cx="3107880" cy="100584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4113360" y="2742840"/>
              <a:ext cx="1462680" cy="1005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1" name=""/>
            <p:cNvSpPr/>
            <p:nvPr/>
          </p:nvSpPr>
          <p:spPr>
            <a:xfrm>
              <a:off x="6581520" y="1462680"/>
              <a:ext cx="1554120" cy="45720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2" name=""/>
            <p:cNvSpPr/>
            <p:nvPr/>
          </p:nvSpPr>
          <p:spPr>
            <a:xfrm>
              <a:off x="7312680" y="1919880"/>
              <a:ext cx="1462680" cy="164592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3" name=""/>
            <p:cNvSpPr/>
            <p:nvPr/>
          </p:nvSpPr>
          <p:spPr>
            <a:xfrm>
              <a:off x="2742480" y="2377080"/>
              <a:ext cx="548280" cy="8229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4" name=""/>
            <p:cNvSpPr/>
            <p:nvPr/>
          </p:nvSpPr>
          <p:spPr>
            <a:xfrm>
              <a:off x="8592480" y="0"/>
              <a:ext cx="1485000" cy="146268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5" name=""/>
            <p:cNvSpPr/>
            <p:nvPr/>
          </p:nvSpPr>
          <p:spPr>
            <a:xfrm>
              <a:off x="6764400" y="0"/>
              <a:ext cx="274320" cy="100584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1554120" y="0"/>
              <a:ext cx="182520" cy="91440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7" name=""/>
            <p:cNvSpPr/>
            <p:nvPr/>
          </p:nvSpPr>
          <p:spPr>
            <a:xfrm>
              <a:off x="0" y="3017160"/>
              <a:ext cx="365760" cy="10972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8" name=""/>
            <p:cNvSpPr/>
            <p:nvPr/>
          </p:nvSpPr>
          <p:spPr>
            <a:xfrm>
              <a:off x="9597960" y="2559960"/>
              <a:ext cx="365760" cy="155448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9" name=""/>
            <p:cNvSpPr/>
            <p:nvPr/>
          </p:nvSpPr>
          <p:spPr>
            <a:xfrm>
              <a:off x="8775360" y="1828440"/>
              <a:ext cx="365760" cy="3657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67640" y="4114080"/>
            <a:ext cx="9141120" cy="95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Noto Sans"/>
              </a:rPr>
              <a:t>Click to edit the title text format</a:t>
            </a:r>
            <a:endParaRPr b="1" lang="en-US" sz="4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67640" y="467640"/>
            <a:ext cx="9141120" cy="363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2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3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AA006EC8-8ED4-4AD0-983D-ED4091AEC1D3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"/>
          <p:cNvGrpSpPr/>
          <p:nvPr/>
        </p:nvGrpSpPr>
        <p:grpSpPr>
          <a:xfrm>
            <a:off x="7404120" y="3565440"/>
            <a:ext cx="2376720" cy="4296960"/>
            <a:chOff x="7404120" y="3565440"/>
            <a:chExt cx="2376720" cy="4296960"/>
          </a:xfrm>
        </p:grpSpPr>
        <p:sp>
          <p:nvSpPr>
            <p:cNvPr id="250" name=""/>
            <p:cNvSpPr/>
            <p:nvPr/>
          </p:nvSpPr>
          <p:spPr>
            <a:xfrm>
              <a:off x="8135280" y="4754160"/>
              <a:ext cx="457200" cy="2559960"/>
            </a:xfrm>
            <a:prstGeom prst="rect">
              <a:avLst/>
            </a:prstGeom>
            <a:blipFill rotWithShape="0">
              <a:blip r:embed="rId2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251" name=""/>
            <p:cNvSpPr/>
            <p:nvPr/>
          </p:nvSpPr>
          <p:spPr>
            <a:xfrm>
              <a:off x="8958240" y="3565440"/>
              <a:ext cx="456840" cy="2559960"/>
            </a:xfrm>
            <a:prstGeom prst="rect">
              <a:avLst/>
            </a:prstGeom>
            <a:blipFill rotWithShape="0">
              <a:blip r:embed="rId3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252" name=""/>
            <p:cNvSpPr/>
            <p:nvPr/>
          </p:nvSpPr>
          <p:spPr>
            <a:xfrm>
              <a:off x="8501040" y="5119560"/>
              <a:ext cx="12798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53" name=""/>
            <p:cNvSpPr/>
            <p:nvPr/>
          </p:nvSpPr>
          <p:spPr>
            <a:xfrm>
              <a:off x="8318160" y="530244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54" name=""/>
            <p:cNvSpPr/>
            <p:nvPr/>
          </p:nvSpPr>
          <p:spPr>
            <a:xfrm>
              <a:off x="8866800" y="548532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55" name=""/>
            <p:cNvSpPr/>
            <p:nvPr/>
          </p:nvSpPr>
          <p:spPr>
            <a:xfrm>
              <a:off x="7404120" y="5302440"/>
              <a:ext cx="457200" cy="2559960"/>
            </a:xfrm>
            <a:prstGeom prst="rect">
              <a:avLst/>
            </a:prstGeom>
            <a:blipFill rotWithShape="0">
              <a:blip r:embed="rId4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256" name=""/>
          <p:cNvSpPr/>
          <p:nvPr/>
        </p:nvSpPr>
        <p:spPr>
          <a:xfrm flipH="1" flipV="1">
            <a:off x="1461960" y="-1556640"/>
            <a:ext cx="457200" cy="2559960"/>
          </a:xfrm>
          <a:prstGeom prst="rect">
            <a:avLst/>
          </a:prstGeom>
          <a:blipFill rotWithShape="0">
            <a:blip r:embed="rId5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57" name=""/>
          <p:cNvSpPr/>
          <p:nvPr/>
        </p:nvSpPr>
        <p:spPr>
          <a:xfrm flipH="1" flipV="1">
            <a:off x="639360" y="-367560"/>
            <a:ext cx="457200" cy="2559960"/>
          </a:xfrm>
          <a:prstGeom prst="rect">
            <a:avLst/>
          </a:prstGeom>
          <a:blipFill rotWithShape="0">
            <a:blip r:embed="rId6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58" name=""/>
          <p:cNvSpPr/>
          <p:nvPr/>
        </p:nvSpPr>
        <p:spPr>
          <a:xfrm flipH="1" flipV="1">
            <a:off x="271440" y="548280"/>
            <a:ext cx="12798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9" name=""/>
          <p:cNvSpPr/>
          <p:nvPr/>
        </p:nvSpPr>
        <p:spPr>
          <a:xfrm flipH="1" flipV="1">
            <a:off x="820080" y="36540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0" name=""/>
          <p:cNvSpPr/>
          <p:nvPr/>
        </p:nvSpPr>
        <p:spPr>
          <a:xfrm flipH="1" flipV="1">
            <a:off x="271440" y="18252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1" name=""/>
          <p:cNvSpPr/>
          <p:nvPr/>
        </p:nvSpPr>
        <p:spPr>
          <a:xfrm flipH="1" flipV="1">
            <a:off x="2193840" y="-2105280"/>
            <a:ext cx="457200" cy="2559960"/>
          </a:xfrm>
          <a:prstGeom prst="rect">
            <a:avLst/>
          </a:prstGeom>
          <a:blipFill rotWithShape="0">
            <a:blip r:embed="rId7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62" name=""/>
          <p:cNvSpPr/>
          <p:nvPr/>
        </p:nvSpPr>
        <p:spPr>
          <a:xfrm>
            <a:off x="3473280" y="2559960"/>
            <a:ext cx="2742480" cy="2742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Click to edit the title text format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dt" idx="28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ftr" idx="29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sldNum" idx="30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E1DE45D7-9354-4A3D-B9AD-C7B8DEBB2177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0" r:id="rId8"/>
    <p:sldLayoutId id="2147483671" r:id="rId9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"/>
          <p:cNvGrpSpPr/>
          <p:nvPr/>
        </p:nvGrpSpPr>
        <p:grpSpPr>
          <a:xfrm>
            <a:off x="7404120" y="3565440"/>
            <a:ext cx="2376720" cy="4296960"/>
            <a:chOff x="7404120" y="3565440"/>
            <a:chExt cx="2376720" cy="4296960"/>
          </a:xfrm>
        </p:grpSpPr>
        <p:sp>
          <p:nvSpPr>
            <p:cNvPr id="276" name=""/>
            <p:cNvSpPr/>
            <p:nvPr/>
          </p:nvSpPr>
          <p:spPr>
            <a:xfrm>
              <a:off x="8135280" y="4754160"/>
              <a:ext cx="457200" cy="2559960"/>
            </a:xfrm>
            <a:prstGeom prst="rect">
              <a:avLst/>
            </a:prstGeom>
            <a:blipFill rotWithShape="0">
              <a:blip r:embed="rId2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277" name=""/>
            <p:cNvSpPr/>
            <p:nvPr/>
          </p:nvSpPr>
          <p:spPr>
            <a:xfrm>
              <a:off x="8958240" y="3565440"/>
              <a:ext cx="456840" cy="2559960"/>
            </a:xfrm>
            <a:prstGeom prst="rect">
              <a:avLst/>
            </a:prstGeom>
            <a:blipFill rotWithShape="0">
              <a:blip r:embed="rId3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278" name=""/>
            <p:cNvSpPr/>
            <p:nvPr/>
          </p:nvSpPr>
          <p:spPr>
            <a:xfrm>
              <a:off x="8501040" y="5119560"/>
              <a:ext cx="12798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79" name=""/>
            <p:cNvSpPr/>
            <p:nvPr/>
          </p:nvSpPr>
          <p:spPr>
            <a:xfrm>
              <a:off x="8318160" y="530244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80" name=""/>
            <p:cNvSpPr/>
            <p:nvPr/>
          </p:nvSpPr>
          <p:spPr>
            <a:xfrm>
              <a:off x="8866800" y="548532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81" name=""/>
            <p:cNvSpPr/>
            <p:nvPr/>
          </p:nvSpPr>
          <p:spPr>
            <a:xfrm>
              <a:off x="7404120" y="5302440"/>
              <a:ext cx="457200" cy="2559960"/>
            </a:xfrm>
            <a:prstGeom prst="rect">
              <a:avLst/>
            </a:prstGeom>
            <a:blipFill rotWithShape="0">
              <a:blip r:embed="rId4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282" name=""/>
          <p:cNvSpPr/>
          <p:nvPr/>
        </p:nvSpPr>
        <p:spPr>
          <a:xfrm flipH="1" flipV="1">
            <a:off x="1461960" y="-1556640"/>
            <a:ext cx="457200" cy="2559960"/>
          </a:xfrm>
          <a:prstGeom prst="rect">
            <a:avLst/>
          </a:prstGeom>
          <a:blipFill rotWithShape="0">
            <a:blip r:embed="rId5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83" name=""/>
          <p:cNvSpPr/>
          <p:nvPr/>
        </p:nvSpPr>
        <p:spPr>
          <a:xfrm flipH="1" flipV="1">
            <a:off x="639360" y="-367560"/>
            <a:ext cx="457200" cy="2559960"/>
          </a:xfrm>
          <a:prstGeom prst="rect">
            <a:avLst/>
          </a:prstGeom>
          <a:blipFill rotWithShape="0">
            <a:blip r:embed="rId6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84" name=""/>
          <p:cNvSpPr/>
          <p:nvPr/>
        </p:nvSpPr>
        <p:spPr>
          <a:xfrm flipH="1" flipV="1">
            <a:off x="271440" y="548280"/>
            <a:ext cx="12798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5" name=""/>
          <p:cNvSpPr/>
          <p:nvPr/>
        </p:nvSpPr>
        <p:spPr>
          <a:xfrm flipH="1" flipV="1">
            <a:off x="820080" y="36540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6" name=""/>
          <p:cNvSpPr/>
          <p:nvPr/>
        </p:nvSpPr>
        <p:spPr>
          <a:xfrm flipH="1" flipV="1">
            <a:off x="271440" y="18252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7" name=""/>
          <p:cNvSpPr/>
          <p:nvPr/>
        </p:nvSpPr>
        <p:spPr>
          <a:xfrm flipH="1" flipV="1">
            <a:off x="2193840" y="-2105280"/>
            <a:ext cx="457200" cy="2559960"/>
          </a:xfrm>
          <a:prstGeom prst="rect">
            <a:avLst/>
          </a:prstGeom>
          <a:blipFill rotWithShape="0">
            <a:blip r:embed="rId7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88" name=""/>
          <p:cNvSpPr/>
          <p:nvPr/>
        </p:nvSpPr>
        <p:spPr>
          <a:xfrm>
            <a:off x="3473280" y="2559960"/>
            <a:ext cx="2742480" cy="2742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Click to edit the title text format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dt" idx="31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ftr" idx="32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sldNum" idx="33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BED3C1C0-9A4C-4893-929F-B77BCAFE9CF4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8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"/>
          <p:cNvGrpSpPr/>
          <p:nvPr/>
        </p:nvGrpSpPr>
        <p:grpSpPr>
          <a:xfrm>
            <a:off x="7404120" y="3565440"/>
            <a:ext cx="2376720" cy="4296960"/>
            <a:chOff x="7404120" y="3565440"/>
            <a:chExt cx="2376720" cy="4296960"/>
          </a:xfrm>
        </p:grpSpPr>
        <p:sp>
          <p:nvSpPr>
            <p:cNvPr id="299" name=""/>
            <p:cNvSpPr/>
            <p:nvPr/>
          </p:nvSpPr>
          <p:spPr>
            <a:xfrm>
              <a:off x="8135280" y="4754160"/>
              <a:ext cx="457200" cy="2559960"/>
            </a:xfrm>
            <a:prstGeom prst="rect">
              <a:avLst/>
            </a:prstGeom>
            <a:blipFill rotWithShape="0">
              <a:blip r:embed="rId2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300" name=""/>
            <p:cNvSpPr/>
            <p:nvPr/>
          </p:nvSpPr>
          <p:spPr>
            <a:xfrm>
              <a:off x="8958240" y="3565440"/>
              <a:ext cx="456840" cy="2559960"/>
            </a:xfrm>
            <a:prstGeom prst="rect">
              <a:avLst/>
            </a:prstGeom>
            <a:blipFill rotWithShape="0">
              <a:blip r:embed="rId3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301" name=""/>
            <p:cNvSpPr/>
            <p:nvPr/>
          </p:nvSpPr>
          <p:spPr>
            <a:xfrm>
              <a:off x="8501040" y="5119560"/>
              <a:ext cx="12798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02" name=""/>
            <p:cNvSpPr/>
            <p:nvPr/>
          </p:nvSpPr>
          <p:spPr>
            <a:xfrm>
              <a:off x="8318160" y="530244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03" name=""/>
            <p:cNvSpPr/>
            <p:nvPr/>
          </p:nvSpPr>
          <p:spPr>
            <a:xfrm>
              <a:off x="8866800" y="548532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04" name=""/>
            <p:cNvSpPr/>
            <p:nvPr/>
          </p:nvSpPr>
          <p:spPr>
            <a:xfrm>
              <a:off x="7404120" y="5302440"/>
              <a:ext cx="457200" cy="2559960"/>
            </a:xfrm>
            <a:prstGeom prst="rect">
              <a:avLst/>
            </a:prstGeom>
            <a:blipFill rotWithShape="0">
              <a:blip r:embed="rId4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305" name=""/>
          <p:cNvSpPr/>
          <p:nvPr/>
        </p:nvSpPr>
        <p:spPr>
          <a:xfrm flipH="1" flipV="1">
            <a:off x="1461960" y="-1556640"/>
            <a:ext cx="457200" cy="2559960"/>
          </a:xfrm>
          <a:prstGeom prst="rect">
            <a:avLst/>
          </a:prstGeom>
          <a:blipFill rotWithShape="0">
            <a:blip r:embed="rId5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06" name=""/>
          <p:cNvSpPr/>
          <p:nvPr/>
        </p:nvSpPr>
        <p:spPr>
          <a:xfrm flipH="1" flipV="1">
            <a:off x="639360" y="-367560"/>
            <a:ext cx="457200" cy="2559960"/>
          </a:xfrm>
          <a:prstGeom prst="rect">
            <a:avLst/>
          </a:prstGeom>
          <a:blipFill rotWithShape="0">
            <a:blip r:embed="rId6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07" name=""/>
          <p:cNvSpPr/>
          <p:nvPr/>
        </p:nvSpPr>
        <p:spPr>
          <a:xfrm flipH="1" flipV="1">
            <a:off x="271440" y="548280"/>
            <a:ext cx="12798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08" name=""/>
          <p:cNvSpPr/>
          <p:nvPr/>
        </p:nvSpPr>
        <p:spPr>
          <a:xfrm flipH="1" flipV="1">
            <a:off x="820080" y="36540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09" name=""/>
          <p:cNvSpPr/>
          <p:nvPr/>
        </p:nvSpPr>
        <p:spPr>
          <a:xfrm flipH="1" flipV="1">
            <a:off x="271440" y="18252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0" name=""/>
          <p:cNvSpPr/>
          <p:nvPr/>
        </p:nvSpPr>
        <p:spPr>
          <a:xfrm flipH="1" flipV="1">
            <a:off x="2193840" y="-2105280"/>
            <a:ext cx="457200" cy="2559960"/>
          </a:xfrm>
          <a:prstGeom prst="rect">
            <a:avLst/>
          </a:prstGeom>
          <a:blipFill rotWithShape="0">
            <a:blip r:embed="rId7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11" name=""/>
          <p:cNvSpPr/>
          <p:nvPr/>
        </p:nvSpPr>
        <p:spPr>
          <a:xfrm>
            <a:off x="3473280" y="2559960"/>
            <a:ext cx="2742480" cy="2742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Click to edit the title text format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dt" idx="34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ftr" idx="35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sldNum" idx="36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20D5A915-5085-4B06-B1B4-FB189CC829B9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8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"/>
          <p:cNvGrpSpPr/>
          <p:nvPr/>
        </p:nvGrpSpPr>
        <p:grpSpPr>
          <a:xfrm>
            <a:off x="7404120" y="3565440"/>
            <a:ext cx="2376720" cy="4296960"/>
            <a:chOff x="7404120" y="3565440"/>
            <a:chExt cx="2376720" cy="4296960"/>
          </a:xfrm>
        </p:grpSpPr>
        <p:sp>
          <p:nvSpPr>
            <p:cNvPr id="322" name=""/>
            <p:cNvSpPr/>
            <p:nvPr/>
          </p:nvSpPr>
          <p:spPr>
            <a:xfrm>
              <a:off x="8135280" y="4754160"/>
              <a:ext cx="457200" cy="2559960"/>
            </a:xfrm>
            <a:prstGeom prst="rect">
              <a:avLst/>
            </a:prstGeom>
            <a:blipFill rotWithShape="0">
              <a:blip r:embed="rId2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323" name=""/>
            <p:cNvSpPr/>
            <p:nvPr/>
          </p:nvSpPr>
          <p:spPr>
            <a:xfrm>
              <a:off x="8958240" y="3565440"/>
              <a:ext cx="456840" cy="2559960"/>
            </a:xfrm>
            <a:prstGeom prst="rect">
              <a:avLst/>
            </a:prstGeom>
            <a:blipFill rotWithShape="0">
              <a:blip r:embed="rId3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324" name=""/>
            <p:cNvSpPr/>
            <p:nvPr/>
          </p:nvSpPr>
          <p:spPr>
            <a:xfrm>
              <a:off x="8501040" y="5119560"/>
              <a:ext cx="12798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25" name=""/>
            <p:cNvSpPr/>
            <p:nvPr/>
          </p:nvSpPr>
          <p:spPr>
            <a:xfrm>
              <a:off x="8318160" y="530244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26" name=""/>
            <p:cNvSpPr/>
            <p:nvPr/>
          </p:nvSpPr>
          <p:spPr>
            <a:xfrm>
              <a:off x="8866800" y="548532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27" name=""/>
            <p:cNvSpPr/>
            <p:nvPr/>
          </p:nvSpPr>
          <p:spPr>
            <a:xfrm>
              <a:off x="7404120" y="5302440"/>
              <a:ext cx="457200" cy="2559960"/>
            </a:xfrm>
            <a:prstGeom prst="rect">
              <a:avLst/>
            </a:prstGeom>
            <a:blipFill rotWithShape="0">
              <a:blip r:embed="rId4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328" name=""/>
          <p:cNvSpPr/>
          <p:nvPr/>
        </p:nvSpPr>
        <p:spPr>
          <a:xfrm flipH="1" flipV="1">
            <a:off x="1461960" y="-1556640"/>
            <a:ext cx="457200" cy="2559960"/>
          </a:xfrm>
          <a:prstGeom prst="rect">
            <a:avLst/>
          </a:prstGeom>
          <a:blipFill rotWithShape="0">
            <a:blip r:embed="rId5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29" name=""/>
          <p:cNvSpPr/>
          <p:nvPr/>
        </p:nvSpPr>
        <p:spPr>
          <a:xfrm flipH="1" flipV="1">
            <a:off x="639360" y="-367560"/>
            <a:ext cx="457200" cy="2559960"/>
          </a:xfrm>
          <a:prstGeom prst="rect">
            <a:avLst/>
          </a:prstGeom>
          <a:blipFill rotWithShape="0">
            <a:blip r:embed="rId6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30" name=""/>
          <p:cNvSpPr/>
          <p:nvPr/>
        </p:nvSpPr>
        <p:spPr>
          <a:xfrm flipH="1" flipV="1">
            <a:off x="271440" y="548280"/>
            <a:ext cx="12798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1" name=""/>
          <p:cNvSpPr/>
          <p:nvPr/>
        </p:nvSpPr>
        <p:spPr>
          <a:xfrm flipH="1" flipV="1">
            <a:off x="820080" y="36540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2" name=""/>
          <p:cNvSpPr/>
          <p:nvPr/>
        </p:nvSpPr>
        <p:spPr>
          <a:xfrm flipH="1" flipV="1">
            <a:off x="271440" y="18252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3" name=""/>
          <p:cNvSpPr/>
          <p:nvPr/>
        </p:nvSpPr>
        <p:spPr>
          <a:xfrm flipH="1" flipV="1">
            <a:off x="2193840" y="-2105280"/>
            <a:ext cx="457200" cy="2559960"/>
          </a:xfrm>
          <a:prstGeom prst="rect">
            <a:avLst/>
          </a:prstGeom>
          <a:blipFill rotWithShape="0">
            <a:blip r:embed="rId7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34" name=""/>
          <p:cNvSpPr/>
          <p:nvPr/>
        </p:nvSpPr>
        <p:spPr>
          <a:xfrm>
            <a:off x="3473280" y="2559960"/>
            <a:ext cx="2742480" cy="2742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Click to edit the title text format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dt" idx="37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ftr" idx="38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sldNum" idx="39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6F79DBB0-B1F1-496C-84B4-1F31871A2601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8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"/>
          <p:cNvGrpSpPr/>
          <p:nvPr/>
        </p:nvGrpSpPr>
        <p:grpSpPr>
          <a:xfrm>
            <a:off x="7404120" y="3565440"/>
            <a:ext cx="2376720" cy="4296960"/>
            <a:chOff x="7404120" y="3565440"/>
            <a:chExt cx="2376720" cy="4296960"/>
          </a:xfrm>
        </p:grpSpPr>
        <p:sp>
          <p:nvSpPr>
            <p:cNvPr id="345" name=""/>
            <p:cNvSpPr/>
            <p:nvPr/>
          </p:nvSpPr>
          <p:spPr>
            <a:xfrm>
              <a:off x="8135280" y="4754160"/>
              <a:ext cx="457200" cy="2559960"/>
            </a:xfrm>
            <a:prstGeom prst="rect">
              <a:avLst/>
            </a:prstGeom>
            <a:blipFill rotWithShape="0">
              <a:blip r:embed="rId2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346" name=""/>
            <p:cNvSpPr/>
            <p:nvPr/>
          </p:nvSpPr>
          <p:spPr>
            <a:xfrm>
              <a:off x="8958240" y="3565440"/>
              <a:ext cx="456840" cy="2559960"/>
            </a:xfrm>
            <a:prstGeom prst="rect">
              <a:avLst/>
            </a:prstGeom>
            <a:blipFill rotWithShape="0">
              <a:blip r:embed="rId3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347" name=""/>
            <p:cNvSpPr/>
            <p:nvPr/>
          </p:nvSpPr>
          <p:spPr>
            <a:xfrm>
              <a:off x="8501040" y="5119560"/>
              <a:ext cx="12798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48" name=""/>
            <p:cNvSpPr/>
            <p:nvPr/>
          </p:nvSpPr>
          <p:spPr>
            <a:xfrm>
              <a:off x="8318160" y="530244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49" name=""/>
            <p:cNvSpPr/>
            <p:nvPr/>
          </p:nvSpPr>
          <p:spPr>
            <a:xfrm>
              <a:off x="8866800" y="548532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7404120" y="5302440"/>
              <a:ext cx="457200" cy="2559960"/>
            </a:xfrm>
            <a:prstGeom prst="rect">
              <a:avLst/>
            </a:prstGeom>
            <a:blipFill rotWithShape="0">
              <a:blip r:embed="rId4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351" name=""/>
          <p:cNvSpPr/>
          <p:nvPr/>
        </p:nvSpPr>
        <p:spPr>
          <a:xfrm flipH="1" flipV="1">
            <a:off x="1461960" y="-1556640"/>
            <a:ext cx="457200" cy="2559960"/>
          </a:xfrm>
          <a:prstGeom prst="rect">
            <a:avLst/>
          </a:prstGeom>
          <a:blipFill rotWithShape="0">
            <a:blip r:embed="rId5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52" name=""/>
          <p:cNvSpPr/>
          <p:nvPr/>
        </p:nvSpPr>
        <p:spPr>
          <a:xfrm flipH="1" flipV="1">
            <a:off x="639360" y="-367560"/>
            <a:ext cx="457200" cy="2559960"/>
          </a:xfrm>
          <a:prstGeom prst="rect">
            <a:avLst/>
          </a:prstGeom>
          <a:blipFill rotWithShape="0">
            <a:blip r:embed="rId6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53" name=""/>
          <p:cNvSpPr/>
          <p:nvPr/>
        </p:nvSpPr>
        <p:spPr>
          <a:xfrm flipH="1" flipV="1">
            <a:off x="271440" y="548280"/>
            <a:ext cx="12798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4" name=""/>
          <p:cNvSpPr/>
          <p:nvPr/>
        </p:nvSpPr>
        <p:spPr>
          <a:xfrm flipH="1" flipV="1">
            <a:off x="820080" y="36540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5" name=""/>
          <p:cNvSpPr/>
          <p:nvPr/>
        </p:nvSpPr>
        <p:spPr>
          <a:xfrm flipH="1" flipV="1">
            <a:off x="271440" y="18252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6" name=""/>
          <p:cNvSpPr/>
          <p:nvPr/>
        </p:nvSpPr>
        <p:spPr>
          <a:xfrm flipH="1" flipV="1">
            <a:off x="2193840" y="-2105280"/>
            <a:ext cx="457200" cy="2559960"/>
          </a:xfrm>
          <a:prstGeom prst="rect">
            <a:avLst/>
          </a:prstGeom>
          <a:blipFill rotWithShape="0">
            <a:blip r:embed="rId7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57" name=""/>
          <p:cNvSpPr/>
          <p:nvPr/>
        </p:nvSpPr>
        <p:spPr>
          <a:xfrm>
            <a:off x="3473280" y="2559960"/>
            <a:ext cx="2742480" cy="2742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Click to edit the title text format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dt" idx="40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ftr" idx="41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sldNum" idx="42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852B8F16-CC8E-4AF2-9BA1-CBDDBEF80876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"/>
          <p:cNvGrpSpPr/>
          <p:nvPr/>
        </p:nvGrpSpPr>
        <p:grpSpPr>
          <a:xfrm>
            <a:off x="8537400" y="5065200"/>
            <a:ext cx="1280160" cy="914760"/>
            <a:chOff x="8537400" y="5065200"/>
            <a:chExt cx="1280160" cy="914760"/>
          </a:xfrm>
        </p:grpSpPr>
        <p:grpSp>
          <p:nvGrpSpPr>
            <p:cNvPr id="32" name=""/>
            <p:cNvGrpSpPr/>
            <p:nvPr/>
          </p:nvGrpSpPr>
          <p:grpSpPr>
            <a:xfrm>
              <a:off x="8537400" y="5065200"/>
              <a:ext cx="1280160" cy="914760"/>
              <a:chOff x="8537400" y="5065200"/>
              <a:chExt cx="1280160" cy="914760"/>
            </a:xfrm>
          </p:grpSpPr>
          <p:sp>
            <p:nvSpPr>
              <p:cNvPr id="33" name=""/>
              <p:cNvSpPr/>
              <p:nvPr/>
            </p:nvSpPr>
            <p:spPr>
              <a:xfrm flipV="1">
                <a:off x="9634320" y="5430960"/>
                <a:ext cx="182880" cy="182880"/>
              </a:xfrm>
              <a:prstGeom prst="ellipse">
                <a:avLst/>
              </a:prstGeom>
              <a:blipFill rotWithShape="0">
                <a:blip r:embed="rId2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34" name=""/>
              <p:cNvSpPr/>
              <p:nvPr/>
            </p:nvSpPr>
            <p:spPr>
              <a:xfrm flipV="1">
                <a:off x="9268560" y="5430960"/>
                <a:ext cx="182880" cy="182880"/>
              </a:xfrm>
              <a:prstGeom prst="ellipse">
                <a:avLst/>
              </a:prstGeom>
              <a:blipFill rotWithShape="0">
                <a:blip r:embed="rId3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35" name=""/>
              <p:cNvSpPr/>
              <p:nvPr/>
            </p:nvSpPr>
            <p:spPr>
              <a:xfrm flipV="1">
                <a:off x="8903520" y="5430960"/>
                <a:ext cx="182880" cy="182880"/>
              </a:xfrm>
              <a:prstGeom prst="ellipse">
                <a:avLst/>
              </a:prstGeom>
              <a:blipFill rotWithShape="0">
                <a:blip r:embed="rId4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36" name=""/>
              <p:cNvSpPr/>
              <p:nvPr/>
            </p:nvSpPr>
            <p:spPr>
              <a:xfrm flipV="1">
                <a:off x="8537400" y="5431320"/>
                <a:ext cx="182880" cy="182880"/>
              </a:xfrm>
              <a:prstGeom prst="ellipse">
                <a:avLst/>
              </a:prstGeom>
              <a:blipFill rotWithShape="0">
                <a:blip r:embed="rId5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37" name=""/>
              <p:cNvSpPr/>
              <p:nvPr/>
            </p:nvSpPr>
            <p:spPr>
              <a:xfrm flipV="1">
                <a:off x="8537400" y="5065200"/>
                <a:ext cx="182880" cy="182880"/>
              </a:xfrm>
              <a:prstGeom prst="ellipse">
                <a:avLst/>
              </a:prstGeom>
              <a:blipFill rotWithShape="0">
                <a:blip r:embed="rId6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38" name=""/>
              <p:cNvSpPr/>
              <p:nvPr/>
            </p:nvSpPr>
            <p:spPr>
              <a:xfrm flipV="1">
                <a:off x="8903160" y="5065200"/>
                <a:ext cx="182880" cy="182880"/>
              </a:xfrm>
              <a:prstGeom prst="ellipse">
                <a:avLst/>
              </a:prstGeom>
              <a:blipFill rotWithShape="0">
                <a:blip r:embed="rId7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39" name=""/>
              <p:cNvSpPr/>
              <p:nvPr/>
            </p:nvSpPr>
            <p:spPr>
              <a:xfrm flipV="1">
                <a:off x="9268560" y="5065560"/>
                <a:ext cx="182880" cy="182880"/>
              </a:xfrm>
              <a:prstGeom prst="ellipse">
                <a:avLst/>
              </a:prstGeom>
              <a:blipFill rotWithShape="0">
                <a:blip r:embed="rId8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40" name=""/>
              <p:cNvSpPr/>
              <p:nvPr/>
            </p:nvSpPr>
            <p:spPr>
              <a:xfrm flipV="1">
                <a:off x="9634680" y="5065200"/>
                <a:ext cx="182880" cy="182880"/>
              </a:xfrm>
              <a:prstGeom prst="ellipse">
                <a:avLst/>
              </a:prstGeom>
              <a:blipFill rotWithShape="0">
                <a:blip r:embed="rId9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41" name=""/>
              <p:cNvSpPr/>
              <p:nvPr/>
            </p:nvSpPr>
            <p:spPr>
              <a:xfrm flipV="1">
                <a:off x="9634320" y="5796720"/>
                <a:ext cx="182880" cy="182880"/>
              </a:xfrm>
              <a:prstGeom prst="ellipse">
                <a:avLst/>
              </a:prstGeom>
              <a:blipFill rotWithShape="0">
                <a:blip r:embed="rId10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42" name=""/>
              <p:cNvSpPr/>
              <p:nvPr/>
            </p:nvSpPr>
            <p:spPr>
              <a:xfrm flipV="1">
                <a:off x="9268920" y="5797080"/>
                <a:ext cx="182880" cy="182880"/>
              </a:xfrm>
              <a:prstGeom prst="ellipse">
                <a:avLst/>
              </a:prstGeom>
              <a:blipFill rotWithShape="0">
                <a:blip r:embed="rId11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43" name=""/>
              <p:cNvSpPr/>
              <p:nvPr/>
            </p:nvSpPr>
            <p:spPr>
              <a:xfrm flipV="1">
                <a:off x="8903160" y="5796720"/>
                <a:ext cx="182880" cy="182880"/>
              </a:xfrm>
              <a:prstGeom prst="ellipse">
                <a:avLst/>
              </a:prstGeom>
              <a:blipFill rotWithShape="0">
                <a:blip r:embed="rId12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  <p:sp>
            <p:nvSpPr>
              <p:cNvPr id="44" name=""/>
              <p:cNvSpPr/>
              <p:nvPr/>
            </p:nvSpPr>
            <p:spPr>
              <a:xfrm flipV="1">
                <a:off x="8537400" y="5796720"/>
                <a:ext cx="182880" cy="182880"/>
              </a:xfrm>
              <a:prstGeom prst="ellipse">
                <a:avLst/>
              </a:prstGeom>
              <a:blipFill rotWithShape="0">
                <a:blip r:embed="rId13"/>
                <a:srcRect/>
                <a:tile tx="0" ty="0" sx="74822" sy="74822" algn="ctr"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Noto Sans"/>
                </a:endParaRPr>
              </a:p>
            </p:txBody>
          </p:sp>
        </p:grpSp>
      </p:grpSp>
      <p:sp>
        <p:nvSpPr>
          <p:cNvPr id="45" name=""/>
          <p:cNvSpPr/>
          <p:nvPr/>
        </p:nvSpPr>
        <p:spPr>
          <a:xfrm>
            <a:off x="1499040" y="1773720"/>
            <a:ext cx="2925000" cy="2925720"/>
          </a:xfrm>
          <a:prstGeom prst="ellipse">
            <a:avLst/>
          </a:prstGeom>
          <a:solidFill>
            <a:srgbClr val="cccccc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6" name=""/>
          <p:cNvSpPr/>
          <p:nvPr/>
        </p:nvSpPr>
        <p:spPr>
          <a:xfrm>
            <a:off x="1224360" y="1134000"/>
            <a:ext cx="1188720" cy="1188360"/>
          </a:xfrm>
          <a:prstGeom prst="ellipse">
            <a:avLst/>
          </a:prstGeom>
          <a:solidFill>
            <a:srgbClr val="cccccc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7" name=""/>
          <p:cNvSpPr/>
          <p:nvPr/>
        </p:nvSpPr>
        <p:spPr>
          <a:xfrm>
            <a:off x="3418560" y="4242240"/>
            <a:ext cx="639720" cy="640080"/>
          </a:xfrm>
          <a:prstGeom prst="ellipse">
            <a:avLst/>
          </a:prstGeom>
          <a:solidFill>
            <a:srgbClr val="cccccc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4348080" y="792000"/>
            <a:ext cx="5524200" cy="4145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Noto Sans"/>
              </a:rPr>
              <a:t>Click to edit the title text format</a:t>
            </a:r>
            <a:endParaRPr b="1" lang="en-US" sz="4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61610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10000"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4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ftr" idx="5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sldNum" idx="6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F79FDCB4-6DC4-45D1-8713-D3A92B5F66C8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"/>
          <p:cNvGrpSpPr/>
          <p:nvPr/>
        </p:nvGrpSpPr>
        <p:grpSpPr>
          <a:xfrm>
            <a:off x="7404120" y="3565440"/>
            <a:ext cx="2376720" cy="4296960"/>
            <a:chOff x="7404120" y="3565440"/>
            <a:chExt cx="2376720" cy="4296960"/>
          </a:xfrm>
        </p:grpSpPr>
        <p:sp>
          <p:nvSpPr>
            <p:cNvPr id="59" name=""/>
            <p:cNvSpPr/>
            <p:nvPr/>
          </p:nvSpPr>
          <p:spPr>
            <a:xfrm>
              <a:off x="8135280" y="4754160"/>
              <a:ext cx="457200" cy="2559960"/>
            </a:xfrm>
            <a:prstGeom prst="rect">
              <a:avLst/>
            </a:prstGeom>
            <a:blipFill rotWithShape="0">
              <a:blip r:embed="rId2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60" name=""/>
            <p:cNvSpPr/>
            <p:nvPr/>
          </p:nvSpPr>
          <p:spPr>
            <a:xfrm>
              <a:off x="8958240" y="3565440"/>
              <a:ext cx="456840" cy="2559960"/>
            </a:xfrm>
            <a:prstGeom prst="rect">
              <a:avLst/>
            </a:prstGeom>
            <a:blipFill rotWithShape="0">
              <a:blip r:embed="rId3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61" name=""/>
            <p:cNvSpPr/>
            <p:nvPr/>
          </p:nvSpPr>
          <p:spPr>
            <a:xfrm>
              <a:off x="8501040" y="5119560"/>
              <a:ext cx="12798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62" name=""/>
            <p:cNvSpPr/>
            <p:nvPr/>
          </p:nvSpPr>
          <p:spPr>
            <a:xfrm>
              <a:off x="8318160" y="530244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63" name=""/>
            <p:cNvSpPr/>
            <p:nvPr/>
          </p:nvSpPr>
          <p:spPr>
            <a:xfrm>
              <a:off x="8866800" y="5485320"/>
              <a:ext cx="91404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64" name=""/>
            <p:cNvSpPr/>
            <p:nvPr/>
          </p:nvSpPr>
          <p:spPr>
            <a:xfrm>
              <a:off x="7404120" y="5302440"/>
              <a:ext cx="457200" cy="2559960"/>
            </a:xfrm>
            <a:prstGeom prst="rect">
              <a:avLst/>
            </a:prstGeom>
            <a:blipFill rotWithShape="0">
              <a:blip r:embed="rId4"/>
              <a:srcRect/>
              <a:tile tx="0" ty="0" sx="74822" sy="74822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65" name=""/>
          <p:cNvSpPr/>
          <p:nvPr/>
        </p:nvSpPr>
        <p:spPr>
          <a:xfrm flipH="1" flipV="1">
            <a:off x="1461960" y="-1556640"/>
            <a:ext cx="457200" cy="2559960"/>
          </a:xfrm>
          <a:prstGeom prst="rect">
            <a:avLst/>
          </a:prstGeom>
          <a:blipFill rotWithShape="0">
            <a:blip r:embed="rId5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6" name=""/>
          <p:cNvSpPr/>
          <p:nvPr/>
        </p:nvSpPr>
        <p:spPr>
          <a:xfrm flipH="1" flipV="1">
            <a:off x="639360" y="-367560"/>
            <a:ext cx="457200" cy="2559960"/>
          </a:xfrm>
          <a:prstGeom prst="rect">
            <a:avLst/>
          </a:prstGeom>
          <a:blipFill rotWithShape="0">
            <a:blip r:embed="rId6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7" name=""/>
          <p:cNvSpPr/>
          <p:nvPr/>
        </p:nvSpPr>
        <p:spPr>
          <a:xfrm flipH="1" flipV="1">
            <a:off x="271440" y="548280"/>
            <a:ext cx="12798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8" name=""/>
          <p:cNvSpPr/>
          <p:nvPr/>
        </p:nvSpPr>
        <p:spPr>
          <a:xfrm flipH="1" flipV="1">
            <a:off x="820080" y="36540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9" name=""/>
          <p:cNvSpPr/>
          <p:nvPr/>
        </p:nvSpPr>
        <p:spPr>
          <a:xfrm flipH="1" flipV="1">
            <a:off x="271440" y="182520"/>
            <a:ext cx="91404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0" name=""/>
          <p:cNvSpPr/>
          <p:nvPr/>
        </p:nvSpPr>
        <p:spPr>
          <a:xfrm flipH="1" flipV="1">
            <a:off x="2193840" y="-2105280"/>
            <a:ext cx="457200" cy="2559960"/>
          </a:xfrm>
          <a:prstGeom prst="rect">
            <a:avLst/>
          </a:prstGeom>
          <a:blipFill rotWithShape="0">
            <a:blip r:embed="rId7"/>
            <a:srcRect/>
            <a:tile tx="0" ty="0" sx="74822" sy="74822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1" name=""/>
          <p:cNvSpPr/>
          <p:nvPr/>
        </p:nvSpPr>
        <p:spPr>
          <a:xfrm>
            <a:off x="3473280" y="2559960"/>
            <a:ext cx="2742480" cy="2742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Click to edit the title text format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7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 idx="8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 idx="9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736C2A3F-F1EE-45D3-83EF-A5C32507822D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8"/>
    <p:sldLayoutId id="2147483655" r:id="rId9"/>
    <p:sldLayoutId id="2147483656" r:id="rId10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/>
          <p:nvPr/>
        </p:nvSpPr>
        <p:spPr>
          <a:xfrm>
            <a:off x="822600" y="2468520"/>
            <a:ext cx="1462680" cy="146268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st="103350" dir="2700000" blurRad="0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6" name=""/>
          <p:cNvSpPr/>
          <p:nvPr/>
        </p:nvSpPr>
        <p:spPr>
          <a:xfrm>
            <a:off x="4478760" y="1554120"/>
            <a:ext cx="1462680" cy="146268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st="103350" dir="2700000" blurRad="0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7" name=""/>
          <p:cNvSpPr/>
          <p:nvPr/>
        </p:nvSpPr>
        <p:spPr>
          <a:xfrm>
            <a:off x="6581520" y="3108240"/>
            <a:ext cx="1462680" cy="146268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st="103350" dir="2700000" blurRad="0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8" name=""/>
          <p:cNvSpPr/>
          <p:nvPr/>
        </p:nvSpPr>
        <p:spPr>
          <a:xfrm>
            <a:off x="1553760" y="4114080"/>
            <a:ext cx="914040" cy="657360"/>
          </a:xfrm>
          <a:custGeom>
            <a:avLst/>
            <a:gdLst/>
            <a:ahLst/>
            <a:rect l="0" t="0" r="r" b="b"/>
            <a:pathLst>
              <a:path fill="none" w="2539" h="1826">
                <a:moveTo>
                  <a:pt x="0" y="0"/>
                </a:moveTo>
                <a:cubicBezTo>
                  <a:pt x="508" y="2286"/>
                  <a:pt x="2539" y="1778"/>
                  <a:pt x="2539" y="1778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</a:ln>
        </p:spPr>
        <p:txBody>
          <a:bodyPr lIns="108360" rIns="108360" tIns="63360" bIns="633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89" name=""/>
          <p:cNvSpPr/>
          <p:nvPr/>
        </p:nvSpPr>
        <p:spPr>
          <a:xfrm>
            <a:off x="3656160" y="1188000"/>
            <a:ext cx="822600" cy="640440"/>
          </a:xfrm>
          <a:custGeom>
            <a:avLst/>
            <a:gdLst/>
            <a:ahLst/>
            <a:rect l="0" t="0" r="r" b="b"/>
            <a:pathLst>
              <a:path fill="none" w="2285" h="1779">
                <a:moveTo>
                  <a:pt x="2285" y="1779"/>
                </a:moveTo>
                <a:cubicBezTo>
                  <a:pt x="1015" y="1778"/>
                  <a:pt x="2032" y="0"/>
                  <a:pt x="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</a:ln>
        </p:spPr>
        <p:txBody>
          <a:bodyPr lIns="108360" rIns="108360" tIns="63360" bIns="633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0" name=""/>
          <p:cNvSpPr/>
          <p:nvPr/>
        </p:nvSpPr>
        <p:spPr>
          <a:xfrm>
            <a:off x="7952400" y="2011320"/>
            <a:ext cx="1463760" cy="1188720"/>
          </a:xfrm>
          <a:custGeom>
            <a:avLst/>
            <a:gdLst/>
            <a:ahLst/>
            <a:rect l="0" t="0" r="r" b="b"/>
            <a:pathLst>
              <a:path fill="none" w="4066" h="3302">
                <a:moveTo>
                  <a:pt x="3301" y="0"/>
                </a:moveTo>
                <a:cubicBezTo>
                  <a:pt x="4825" y="1016"/>
                  <a:pt x="3809" y="2286"/>
                  <a:pt x="2539" y="2286"/>
                </a:cubicBezTo>
                <a:cubicBezTo>
                  <a:pt x="1268" y="2286"/>
                  <a:pt x="253" y="2540"/>
                  <a:pt x="0" y="3302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</a:ln>
        </p:spPr>
        <p:txBody>
          <a:bodyPr lIns="108360" rIns="108360" tIns="63360" bIns="633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1" name=""/>
          <p:cNvSpPr/>
          <p:nvPr/>
        </p:nvSpPr>
        <p:spPr>
          <a:xfrm>
            <a:off x="2467800" y="822600"/>
            <a:ext cx="141012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2" name=""/>
          <p:cNvSpPr/>
          <p:nvPr/>
        </p:nvSpPr>
        <p:spPr>
          <a:xfrm>
            <a:off x="3930480" y="4662720"/>
            <a:ext cx="168408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3" name=""/>
          <p:cNvSpPr/>
          <p:nvPr/>
        </p:nvSpPr>
        <p:spPr>
          <a:xfrm>
            <a:off x="8409600" y="1279800"/>
            <a:ext cx="1096920" cy="1005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Noto Sans"/>
              </a:rPr>
              <a:t>Click to edit the title text format</a:t>
            </a:r>
            <a:endParaRPr b="1" lang="en-US" sz="4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10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 idx="11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 idx="12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B036C1C9-8682-4CFD-9FD8-072758FBBD46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/>
          <p:nvPr/>
        </p:nvSpPr>
        <p:spPr>
          <a:xfrm>
            <a:off x="2102760" y="3657600"/>
            <a:ext cx="164556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4" name=""/>
          <p:cNvSpPr/>
          <p:nvPr/>
        </p:nvSpPr>
        <p:spPr>
          <a:xfrm>
            <a:off x="822960" y="-272880"/>
            <a:ext cx="2193840" cy="21942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5" name=""/>
          <p:cNvSpPr/>
          <p:nvPr/>
        </p:nvSpPr>
        <p:spPr>
          <a:xfrm>
            <a:off x="7952760" y="3108960"/>
            <a:ext cx="2193840" cy="21942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6" name=""/>
          <p:cNvSpPr/>
          <p:nvPr/>
        </p:nvSpPr>
        <p:spPr>
          <a:xfrm>
            <a:off x="9598320" y="914760"/>
            <a:ext cx="164556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grpSp>
        <p:nvGrpSpPr>
          <p:cNvPr id="107" name=""/>
          <p:cNvGrpSpPr/>
          <p:nvPr/>
        </p:nvGrpSpPr>
        <p:grpSpPr>
          <a:xfrm>
            <a:off x="3914640" y="1131840"/>
            <a:ext cx="2432880" cy="4340520"/>
            <a:chOff x="3914640" y="1131840"/>
            <a:chExt cx="2432880" cy="4340520"/>
          </a:xfrm>
        </p:grpSpPr>
        <p:sp>
          <p:nvSpPr>
            <p:cNvPr id="108" name=""/>
            <p:cNvSpPr/>
            <p:nvPr/>
          </p:nvSpPr>
          <p:spPr>
            <a:xfrm flipH="1" flipV="1" rot="5330400">
              <a:off x="4849560" y="3734280"/>
              <a:ext cx="1371600" cy="1462680"/>
            </a:xfrm>
            <a:prstGeom prst="parallelogram">
              <a:avLst>
                <a:gd name="adj" fmla="val 50564"/>
              </a:avLst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09" name=""/>
            <p:cNvSpPr/>
            <p:nvPr/>
          </p:nvSpPr>
          <p:spPr>
            <a:xfrm flipH="1" flipV="1" rot="5330400">
              <a:off x="4019400" y="2696040"/>
              <a:ext cx="1371600" cy="1462680"/>
            </a:xfrm>
            <a:prstGeom prst="parallelogram">
              <a:avLst>
                <a:gd name="adj" fmla="val 50564"/>
              </a:avLst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10" name=""/>
            <p:cNvSpPr/>
            <p:nvPr/>
          </p:nvSpPr>
          <p:spPr>
            <a:xfrm flipH="1" flipV="1" rot="5330400">
              <a:off x="4916160" y="2434320"/>
              <a:ext cx="1371240" cy="1462680"/>
            </a:xfrm>
            <a:prstGeom prst="parallelogram">
              <a:avLst>
                <a:gd name="adj" fmla="val 50564"/>
              </a:avLst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11" name=""/>
            <p:cNvSpPr/>
            <p:nvPr/>
          </p:nvSpPr>
          <p:spPr>
            <a:xfrm flipH="1" flipV="1" rot="5330400">
              <a:off x="3973320" y="1340640"/>
              <a:ext cx="1371240" cy="1462680"/>
            </a:xfrm>
            <a:prstGeom prst="parallelogram">
              <a:avLst>
                <a:gd name="adj" fmla="val 50564"/>
              </a:avLst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12" name=""/>
            <p:cNvSpPr/>
            <p:nvPr/>
          </p:nvSpPr>
          <p:spPr>
            <a:xfrm flipH="1" flipV="1" rot="5330400">
              <a:off x="4907160" y="1100520"/>
              <a:ext cx="1371600" cy="1462680"/>
            </a:xfrm>
            <a:prstGeom prst="parallelogram">
              <a:avLst>
                <a:gd name="adj" fmla="val 50564"/>
              </a:avLst>
            </a:prstGeom>
            <a:solidFill>
              <a:srgbClr val="343a4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13" name=""/>
            <p:cNvSpPr/>
            <p:nvPr/>
          </p:nvSpPr>
          <p:spPr>
            <a:xfrm flipH="1" flipV="1" rot="5330400">
              <a:off x="4028040" y="4040640"/>
              <a:ext cx="1371240" cy="1462680"/>
            </a:xfrm>
            <a:prstGeom prst="parallelogram">
              <a:avLst>
                <a:gd name="adj" fmla="val 50564"/>
              </a:avLst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</p:grp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Noto Sans"/>
              </a:rPr>
              <a:t>Click to edit the title text format</a:t>
            </a:r>
            <a:endParaRPr b="1" lang="en-US" sz="4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dt" idx="13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 idx="14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 idx="15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5D57C73E-1D90-423B-9C8D-EE93416E433D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"/>
          <p:cNvSpPr/>
          <p:nvPr/>
        </p:nvSpPr>
        <p:spPr>
          <a:xfrm>
            <a:off x="6769440" y="1299960"/>
            <a:ext cx="86148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4" name=""/>
          <p:cNvSpPr/>
          <p:nvPr/>
        </p:nvSpPr>
        <p:spPr>
          <a:xfrm>
            <a:off x="5811120" y="3854160"/>
            <a:ext cx="86148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5" name=""/>
          <p:cNvSpPr/>
          <p:nvPr/>
        </p:nvSpPr>
        <p:spPr>
          <a:xfrm>
            <a:off x="7587000" y="2559960"/>
            <a:ext cx="2193840" cy="21942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6" name=""/>
          <p:cNvSpPr/>
          <p:nvPr/>
        </p:nvSpPr>
        <p:spPr>
          <a:xfrm>
            <a:off x="3199320" y="731160"/>
            <a:ext cx="168408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7" name=""/>
          <p:cNvSpPr/>
          <p:nvPr/>
        </p:nvSpPr>
        <p:spPr>
          <a:xfrm>
            <a:off x="1423440" y="3488400"/>
            <a:ext cx="168408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8" name=""/>
          <p:cNvSpPr/>
          <p:nvPr/>
        </p:nvSpPr>
        <p:spPr>
          <a:xfrm>
            <a:off x="700560" y="1899720"/>
            <a:ext cx="1401840" cy="1848600"/>
          </a:xfrm>
          <a:custGeom>
            <a:avLst/>
            <a:gdLst/>
            <a:ahLst/>
            <a:rect l="0" t="0" r="r" b="b"/>
            <a:pathLst>
              <a:path fill="none" w="3894" h="5135">
                <a:moveTo>
                  <a:pt x="339" y="0"/>
                </a:moveTo>
                <a:cubicBezTo>
                  <a:pt x="-930" y="2540"/>
                  <a:pt x="1609" y="5587"/>
                  <a:pt x="3894" y="5079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len="med" type="triangle" w="med"/>
            <a:tailEnd len="med" type="triangle" w="med"/>
          </a:ln>
        </p:spPr>
        <p:txBody>
          <a:bodyPr lIns="108360" rIns="108360" tIns="63360" bIns="633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9" name=""/>
          <p:cNvSpPr/>
          <p:nvPr/>
        </p:nvSpPr>
        <p:spPr>
          <a:xfrm>
            <a:off x="3930480" y="2011320"/>
            <a:ext cx="975600" cy="1371600"/>
          </a:xfrm>
          <a:custGeom>
            <a:avLst/>
            <a:gdLst/>
            <a:ahLst/>
            <a:rect l="0" t="0" r="r" b="b"/>
            <a:pathLst>
              <a:path fill="none" w="2710" h="3810">
                <a:moveTo>
                  <a:pt x="0" y="3810"/>
                </a:moveTo>
                <a:cubicBezTo>
                  <a:pt x="762" y="3047"/>
                  <a:pt x="1270" y="3555"/>
                  <a:pt x="1270" y="2794"/>
                </a:cubicBezTo>
                <a:cubicBezTo>
                  <a:pt x="1269" y="2033"/>
                  <a:pt x="3301" y="2286"/>
                  <a:pt x="2539" y="3047"/>
                </a:cubicBezTo>
                <a:cubicBezTo>
                  <a:pt x="1777" y="3809"/>
                  <a:pt x="1523" y="509"/>
                  <a:pt x="2539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len="med" type="triangle" w="med"/>
            <a:tailEnd len="med" type="triangle" w="med"/>
          </a:ln>
        </p:spPr>
        <p:txBody>
          <a:bodyPr lIns="108360" rIns="108360" tIns="63360" bIns="633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30" name=""/>
          <p:cNvSpPr/>
          <p:nvPr/>
        </p:nvSpPr>
        <p:spPr>
          <a:xfrm>
            <a:off x="7722360" y="2102760"/>
            <a:ext cx="778680" cy="1462680"/>
          </a:xfrm>
          <a:custGeom>
            <a:avLst/>
            <a:gdLst/>
            <a:ahLst/>
            <a:rect l="0" t="0" r="r" b="b"/>
            <a:pathLst>
              <a:path fill="none" w="2163" h="4063">
                <a:moveTo>
                  <a:pt x="132" y="4063"/>
                </a:moveTo>
                <a:cubicBezTo>
                  <a:pt x="-630" y="3301"/>
                  <a:pt x="2163" y="3555"/>
                  <a:pt x="2163" y="2794"/>
                </a:cubicBezTo>
                <a:cubicBezTo>
                  <a:pt x="2163" y="2031"/>
                  <a:pt x="-629" y="1778"/>
                  <a:pt x="132" y="2540"/>
                </a:cubicBezTo>
                <a:cubicBezTo>
                  <a:pt x="893" y="3302"/>
                  <a:pt x="1910" y="509"/>
                  <a:pt x="894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len="med" type="triangle" w="med"/>
            <a:tailEnd len="med" type="triangle" w="med"/>
          </a:ln>
        </p:spPr>
        <p:txBody>
          <a:bodyPr lIns="108360" rIns="108360" tIns="63360" bIns="633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31" name=""/>
          <p:cNvSpPr/>
          <p:nvPr/>
        </p:nvSpPr>
        <p:spPr>
          <a:xfrm>
            <a:off x="1423440" y="4754160"/>
            <a:ext cx="86148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32" name=""/>
          <p:cNvSpPr/>
          <p:nvPr/>
        </p:nvSpPr>
        <p:spPr>
          <a:xfrm>
            <a:off x="2886120" y="1299960"/>
            <a:ext cx="86148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Noto Sans"/>
              </a:rPr>
              <a:t>Click to edit the title text format</a:t>
            </a:r>
            <a:endParaRPr b="1" lang="en-US" sz="4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dt" idx="16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ftr" idx="17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sldNum" idx="18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E5A31FAD-A903-477C-9ABB-6A9CE0BDF13C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"/>
          <p:cNvGrpSpPr/>
          <p:nvPr/>
        </p:nvGrpSpPr>
        <p:grpSpPr>
          <a:xfrm>
            <a:off x="2981880" y="1585080"/>
            <a:ext cx="5980680" cy="3149640"/>
            <a:chOff x="2981880" y="1585080"/>
            <a:chExt cx="5980680" cy="3149640"/>
          </a:xfrm>
        </p:grpSpPr>
        <p:sp>
          <p:nvSpPr>
            <p:cNvPr id="143" name=""/>
            <p:cNvSpPr/>
            <p:nvPr/>
          </p:nvSpPr>
          <p:spPr>
            <a:xfrm>
              <a:off x="3569040" y="1887840"/>
              <a:ext cx="4925880" cy="26229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44" name=""/>
            <p:cNvSpPr/>
            <p:nvPr/>
          </p:nvSpPr>
          <p:spPr>
            <a:xfrm>
              <a:off x="3762360" y="1585080"/>
              <a:ext cx="4925880" cy="2622960"/>
            </a:xfrm>
            <a:prstGeom prst="rect">
              <a:avLst/>
            </a:prstGeom>
            <a:noFill/>
            <a:ln w="18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9000" rIns="99000" tIns="54000" bIns="54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45" name=""/>
            <p:cNvSpPr txBox="1"/>
            <p:nvPr/>
          </p:nvSpPr>
          <p:spPr>
            <a:xfrm>
              <a:off x="3843360" y="1767960"/>
              <a:ext cx="1096920" cy="14742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en-US" sz="8000" spc="-1" strike="noStrike">
                  <a:solidFill>
                    <a:srgbClr val="000000"/>
                  </a:solidFill>
                  <a:latin typeface="Noto Sans"/>
                </a:rPr>
                <a:t>“</a:t>
              </a:r>
              <a:endParaRPr b="0" lang="en-US" sz="80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46" name=""/>
            <p:cNvSpPr txBox="1"/>
            <p:nvPr/>
          </p:nvSpPr>
          <p:spPr>
            <a:xfrm>
              <a:off x="7865640" y="3399120"/>
              <a:ext cx="1096920" cy="13356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en-US" sz="7200" spc="-1" strike="noStrike">
                  <a:solidFill>
                    <a:srgbClr val="000000"/>
                  </a:solidFill>
                  <a:latin typeface="Noto Sans"/>
                </a:rPr>
                <a:t>”</a:t>
              </a:r>
              <a:endParaRPr b="0" lang="en-US" sz="72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47" name=""/>
            <p:cNvSpPr/>
            <p:nvPr/>
          </p:nvSpPr>
          <p:spPr>
            <a:xfrm>
              <a:off x="2981880" y="4116600"/>
              <a:ext cx="1044360" cy="302760"/>
            </a:xfrm>
            <a:prstGeom prst="rect">
              <a:avLst/>
            </a:prstGeom>
            <a:pattFill prst="wdUpDiag">
              <a:fgClr>
                <a:srgbClr val="000000"/>
              </a:fgClr>
              <a:bgClr>
                <a:srgbClr val="ffffff">
                  <a:alpha val="0"/>
                </a:srgbClr>
              </a:bgClr>
            </a:patt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</p:grpSp>
      <p:grpSp>
        <p:nvGrpSpPr>
          <p:cNvPr id="148" name=""/>
          <p:cNvGrpSpPr/>
          <p:nvPr/>
        </p:nvGrpSpPr>
        <p:grpSpPr>
          <a:xfrm>
            <a:off x="-2093400" y="-402120"/>
            <a:ext cx="4945320" cy="8520840"/>
            <a:chOff x="-2093400" y="-402120"/>
            <a:chExt cx="4945320" cy="8520840"/>
          </a:xfrm>
        </p:grpSpPr>
        <p:sp>
          <p:nvSpPr>
            <p:cNvPr id="149" name=""/>
            <p:cNvSpPr/>
            <p:nvPr/>
          </p:nvSpPr>
          <p:spPr>
            <a:xfrm>
              <a:off x="-892800" y="448632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50" name=""/>
            <p:cNvSpPr/>
            <p:nvPr/>
          </p:nvSpPr>
          <p:spPr>
            <a:xfrm rot="5358000">
              <a:off x="-897480" y="5153040"/>
              <a:ext cx="1068840" cy="766080"/>
            </a:xfrm>
            <a:custGeom>
              <a:avLst/>
              <a:gdLst>
                <a:gd name="textAreaLeft" fmla="*/ 277200 w 1068840"/>
                <a:gd name="textAreaRight" fmla="*/ 792000 w 106884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51" name=""/>
            <p:cNvSpPr/>
            <p:nvPr/>
          </p:nvSpPr>
          <p:spPr>
            <a:xfrm>
              <a:off x="-228960" y="516132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8f9f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52" name=""/>
            <p:cNvSpPr/>
            <p:nvPr/>
          </p:nvSpPr>
          <p:spPr>
            <a:xfrm rot="5358000">
              <a:off x="-219960" y="4488480"/>
              <a:ext cx="1068480" cy="76644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53" name=""/>
            <p:cNvSpPr/>
            <p:nvPr/>
          </p:nvSpPr>
          <p:spPr>
            <a:xfrm>
              <a:off x="-228960" y="3826080"/>
              <a:ext cx="1072800" cy="76608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2"/>
              <a:srcRect/>
              <a:tile tx="0" ty="0" sx="74822" sy="74822" algn="ctr"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54" name=""/>
            <p:cNvSpPr/>
            <p:nvPr/>
          </p:nvSpPr>
          <p:spPr>
            <a:xfrm rot="5358000">
              <a:off x="-1585800" y="4494240"/>
              <a:ext cx="1068840" cy="766440"/>
            </a:xfrm>
            <a:custGeom>
              <a:avLst/>
              <a:gdLst>
                <a:gd name="textAreaLeft" fmla="*/ 277200 w 1068840"/>
                <a:gd name="textAreaRight" fmla="*/ 792000 w 106884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3"/>
              <a:srcRect/>
              <a:tile tx="0" ty="0" sx="74822" sy="74822" algn="ctr"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55" name=""/>
            <p:cNvSpPr/>
            <p:nvPr/>
          </p:nvSpPr>
          <p:spPr>
            <a:xfrm rot="5358000">
              <a:off x="-2238120" y="5170320"/>
              <a:ext cx="1068840" cy="766080"/>
            </a:xfrm>
            <a:custGeom>
              <a:avLst/>
              <a:gdLst>
                <a:gd name="textAreaLeft" fmla="*/ 277200 w 1068840"/>
                <a:gd name="textAreaRight" fmla="*/ 792000 w 106884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56" name=""/>
            <p:cNvSpPr/>
            <p:nvPr/>
          </p:nvSpPr>
          <p:spPr>
            <a:xfrm rot="5358000">
              <a:off x="-896760" y="3821400"/>
              <a:ext cx="1068480" cy="76608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57" name=""/>
            <p:cNvSpPr/>
            <p:nvPr/>
          </p:nvSpPr>
          <p:spPr>
            <a:xfrm rot="5358000">
              <a:off x="-222120" y="3154320"/>
              <a:ext cx="1068480" cy="76644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58" name=""/>
            <p:cNvSpPr/>
            <p:nvPr/>
          </p:nvSpPr>
          <p:spPr>
            <a:xfrm>
              <a:off x="455040" y="447732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59" name=""/>
            <p:cNvSpPr/>
            <p:nvPr/>
          </p:nvSpPr>
          <p:spPr>
            <a:xfrm rot="5358000">
              <a:off x="470520" y="3821400"/>
              <a:ext cx="1068480" cy="76608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60" name=""/>
            <p:cNvSpPr/>
            <p:nvPr/>
          </p:nvSpPr>
          <p:spPr>
            <a:xfrm>
              <a:off x="1158480" y="517032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61" name=""/>
            <p:cNvSpPr/>
            <p:nvPr/>
          </p:nvSpPr>
          <p:spPr>
            <a:xfrm>
              <a:off x="-1560960" y="516240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62" name=""/>
            <p:cNvSpPr/>
            <p:nvPr/>
          </p:nvSpPr>
          <p:spPr>
            <a:xfrm rot="5358000">
              <a:off x="461160" y="5170320"/>
              <a:ext cx="1068840" cy="766080"/>
            </a:xfrm>
            <a:custGeom>
              <a:avLst/>
              <a:gdLst>
                <a:gd name="textAreaLeft" fmla="*/ 277200 w 1068840"/>
                <a:gd name="textAreaRight" fmla="*/ 792000 w 106884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63" name=""/>
            <p:cNvSpPr/>
            <p:nvPr/>
          </p:nvSpPr>
          <p:spPr>
            <a:xfrm flipH="1" rot="16242000">
              <a:off x="-232200" y="1793880"/>
              <a:ext cx="1068840" cy="766440"/>
            </a:xfrm>
            <a:custGeom>
              <a:avLst/>
              <a:gdLst>
                <a:gd name="textAreaLeft" fmla="*/ 276840 w 1068840"/>
                <a:gd name="textAreaRight" fmla="*/ 791640 w 106884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212529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64" name=""/>
            <p:cNvSpPr/>
            <p:nvPr/>
          </p:nvSpPr>
          <p:spPr>
            <a:xfrm flipH="1" rot="16242000">
              <a:off x="416880" y="2469960"/>
              <a:ext cx="1068840" cy="766080"/>
            </a:xfrm>
            <a:custGeom>
              <a:avLst/>
              <a:gdLst>
                <a:gd name="textAreaLeft" fmla="*/ 276840 w 1068840"/>
                <a:gd name="textAreaRight" fmla="*/ 791640 w 106884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65" name=""/>
            <p:cNvSpPr/>
            <p:nvPr/>
          </p:nvSpPr>
          <p:spPr>
            <a:xfrm flipH="1">
              <a:off x="-248400" y="246204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66" name=""/>
            <p:cNvSpPr/>
            <p:nvPr/>
          </p:nvSpPr>
          <p:spPr>
            <a:xfrm>
              <a:off x="1107360" y="113508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67" name=""/>
            <p:cNvSpPr/>
            <p:nvPr/>
          </p:nvSpPr>
          <p:spPr>
            <a:xfrm rot="5358000">
              <a:off x="1102320" y="1801800"/>
              <a:ext cx="1068840" cy="766080"/>
            </a:xfrm>
            <a:custGeom>
              <a:avLst/>
              <a:gdLst>
                <a:gd name="textAreaLeft" fmla="*/ 277200 w 1068840"/>
                <a:gd name="textAreaRight" fmla="*/ 792000 w 106884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68" name=""/>
            <p:cNvSpPr/>
            <p:nvPr/>
          </p:nvSpPr>
          <p:spPr>
            <a:xfrm rot="5358000">
              <a:off x="414360" y="1143360"/>
              <a:ext cx="1068480" cy="76608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4"/>
              <a:srcRect/>
              <a:tile tx="0" ty="0" sx="74822" sy="74822" algn="ctr"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69" name=""/>
            <p:cNvSpPr/>
            <p:nvPr/>
          </p:nvSpPr>
          <p:spPr>
            <a:xfrm>
              <a:off x="439200" y="181116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70" name=""/>
            <p:cNvSpPr/>
            <p:nvPr/>
          </p:nvSpPr>
          <p:spPr>
            <a:xfrm>
              <a:off x="423720" y="451440"/>
              <a:ext cx="1072800" cy="76608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71" name=""/>
            <p:cNvSpPr/>
            <p:nvPr/>
          </p:nvSpPr>
          <p:spPr>
            <a:xfrm rot="5358000">
              <a:off x="-246600" y="438840"/>
              <a:ext cx="1068480" cy="76644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72" name=""/>
            <p:cNvSpPr/>
            <p:nvPr/>
          </p:nvSpPr>
          <p:spPr>
            <a:xfrm rot="5358000">
              <a:off x="434520" y="-245880"/>
              <a:ext cx="1068840" cy="766080"/>
            </a:xfrm>
            <a:custGeom>
              <a:avLst/>
              <a:gdLst>
                <a:gd name="textAreaLeft" fmla="*/ 277200 w 1068840"/>
                <a:gd name="textAreaRight" fmla="*/ 792000 w 106884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73" name=""/>
            <p:cNvSpPr/>
            <p:nvPr/>
          </p:nvSpPr>
          <p:spPr>
            <a:xfrm>
              <a:off x="1779120" y="179460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74" name=""/>
            <p:cNvSpPr/>
            <p:nvPr/>
          </p:nvSpPr>
          <p:spPr>
            <a:xfrm>
              <a:off x="1105920" y="-25668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5"/>
              <a:srcRect/>
              <a:tile tx="0" ty="0" sx="74822" sy="74822" algn="ctr"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75" name=""/>
            <p:cNvSpPr/>
            <p:nvPr/>
          </p:nvSpPr>
          <p:spPr>
            <a:xfrm>
              <a:off x="-907920" y="179064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6"/>
              <a:srcRect/>
              <a:tile tx="0" ty="0" sx="74822" sy="74822" algn="ctr"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76" name=""/>
            <p:cNvSpPr/>
            <p:nvPr/>
          </p:nvSpPr>
          <p:spPr>
            <a:xfrm rot="5358000">
              <a:off x="-245880" y="5824440"/>
              <a:ext cx="1068480" cy="76644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77" name=""/>
            <p:cNvSpPr/>
            <p:nvPr/>
          </p:nvSpPr>
          <p:spPr>
            <a:xfrm>
              <a:off x="427320" y="5853600"/>
              <a:ext cx="1072800" cy="76644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7"/>
              <a:srcRect/>
              <a:tile tx="0" ty="0" sx="74822" sy="74822" algn="ctr"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78" name=""/>
            <p:cNvSpPr/>
            <p:nvPr/>
          </p:nvSpPr>
          <p:spPr>
            <a:xfrm>
              <a:off x="-236880" y="6493680"/>
              <a:ext cx="1072800" cy="76608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79" name=""/>
            <p:cNvSpPr/>
            <p:nvPr/>
          </p:nvSpPr>
          <p:spPr>
            <a:xfrm rot="5358000">
              <a:off x="-929520" y="6501600"/>
              <a:ext cx="1068480" cy="76608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80" name=""/>
            <p:cNvSpPr/>
            <p:nvPr/>
          </p:nvSpPr>
          <p:spPr>
            <a:xfrm rot="5358000">
              <a:off x="-246600" y="7196400"/>
              <a:ext cx="1068480" cy="76644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440"/>
                <a:gd name="textAreaBottom" fmla="*/ 507600 h 766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  <p:sp>
          <p:nvSpPr>
            <p:cNvPr id="181" name=""/>
            <p:cNvSpPr/>
            <p:nvPr/>
          </p:nvSpPr>
          <p:spPr>
            <a:xfrm rot="5358000">
              <a:off x="426600" y="6518160"/>
              <a:ext cx="1068480" cy="76608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82" name=""/>
            <p:cNvSpPr/>
            <p:nvPr/>
          </p:nvSpPr>
          <p:spPr>
            <a:xfrm>
              <a:off x="1103040" y="6529680"/>
              <a:ext cx="1072800" cy="766080"/>
            </a:xfrm>
            <a:custGeom>
              <a:avLst/>
              <a:gdLst>
                <a:gd name="textAreaLeft" fmla="*/ 277920 w 1072800"/>
                <a:gd name="textAreaRight" fmla="*/ 794880 w 1072800"/>
                <a:gd name="textAreaTop" fmla="*/ 258840 h 766080"/>
                <a:gd name="textAreaBottom" fmla="*/ 50724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183" name=""/>
          <p:cNvSpPr/>
          <p:nvPr/>
        </p:nvSpPr>
        <p:spPr>
          <a:xfrm>
            <a:off x="8535240" y="3876480"/>
            <a:ext cx="975600" cy="1371600"/>
          </a:xfrm>
          <a:custGeom>
            <a:avLst/>
            <a:gdLst/>
            <a:ahLst/>
            <a:rect l="0" t="0" r="r" b="b"/>
            <a:pathLst>
              <a:path fill="none" w="2710" h="3810">
                <a:moveTo>
                  <a:pt x="0" y="3810"/>
                </a:moveTo>
                <a:cubicBezTo>
                  <a:pt x="762" y="3047"/>
                  <a:pt x="1270" y="3555"/>
                  <a:pt x="1270" y="2794"/>
                </a:cubicBezTo>
                <a:cubicBezTo>
                  <a:pt x="1269" y="2033"/>
                  <a:pt x="3301" y="2286"/>
                  <a:pt x="2539" y="3047"/>
                </a:cubicBezTo>
                <a:cubicBezTo>
                  <a:pt x="1777" y="3809"/>
                  <a:pt x="1523" y="508"/>
                  <a:pt x="2539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len="sm" type="oval" w="lg"/>
            <a:tailEnd len="sm" type="oval" w="lg"/>
          </a:ln>
        </p:spPr>
        <p:txBody>
          <a:bodyPr lIns="108360" rIns="108360" tIns="63360" bIns="633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84" name=""/>
          <p:cNvSpPr/>
          <p:nvPr/>
        </p:nvSpPr>
        <p:spPr>
          <a:xfrm>
            <a:off x="7369560" y="4973760"/>
            <a:ext cx="168408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85" name=""/>
          <p:cNvSpPr/>
          <p:nvPr/>
        </p:nvSpPr>
        <p:spPr>
          <a:xfrm>
            <a:off x="7865280" y="-328680"/>
            <a:ext cx="2010960" cy="20113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799280" y="467640"/>
            <a:ext cx="77374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Noto Sans"/>
              </a:rPr>
              <a:t>Click to edit the title text format</a:t>
            </a:r>
            <a:endParaRPr b="1" lang="en-US" sz="4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3922560" y="2159640"/>
            <a:ext cx="4570560" cy="194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182"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dt" idx="19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ftr" idx="20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sldNum" idx="21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4E67B569-32EF-4D44-8E3B-D9BD1C39E8CC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4" r:id="rId8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"/>
          <p:cNvSpPr/>
          <p:nvPr/>
        </p:nvSpPr>
        <p:spPr>
          <a:xfrm>
            <a:off x="8263440" y="4114800"/>
            <a:ext cx="1919520" cy="191988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96" name=""/>
          <p:cNvSpPr/>
          <p:nvPr/>
        </p:nvSpPr>
        <p:spPr>
          <a:xfrm>
            <a:off x="7715160" y="-547920"/>
            <a:ext cx="1919520" cy="191988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grpSp>
        <p:nvGrpSpPr>
          <p:cNvPr id="197" name=""/>
          <p:cNvGrpSpPr/>
          <p:nvPr/>
        </p:nvGrpSpPr>
        <p:grpSpPr>
          <a:xfrm>
            <a:off x="-147240" y="-300240"/>
            <a:ext cx="915480" cy="1281240"/>
            <a:chOff x="-147240" y="-300240"/>
            <a:chExt cx="915480" cy="1281240"/>
          </a:xfrm>
        </p:grpSpPr>
        <p:sp>
          <p:nvSpPr>
            <p:cNvPr id="198" name=""/>
            <p:cNvSpPr/>
            <p:nvPr/>
          </p:nvSpPr>
          <p:spPr>
            <a:xfrm flipV="1" rot="5393400">
              <a:off x="219600" y="797040"/>
              <a:ext cx="182880" cy="182880"/>
            </a:xfrm>
            <a:prstGeom prst="ellipse">
              <a:avLst/>
            </a:prstGeom>
            <a:blipFill rotWithShape="0">
              <a:blip r:embed="rId2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199" name=""/>
            <p:cNvSpPr/>
            <p:nvPr/>
          </p:nvSpPr>
          <p:spPr>
            <a:xfrm flipV="1" rot="5393400">
              <a:off x="219240" y="431280"/>
              <a:ext cx="182880" cy="182880"/>
            </a:xfrm>
            <a:prstGeom prst="ellipse">
              <a:avLst/>
            </a:prstGeom>
            <a:blipFill rotWithShape="0">
              <a:blip r:embed="rId3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0" name=""/>
            <p:cNvSpPr/>
            <p:nvPr/>
          </p:nvSpPr>
          <p:spPr>
            <a:xfrm flipV="1" rot="5393400">
              <a:off x="218880" y="65880"/>
              <a:ext cx="182880" cy="182880"/>
            </a:xfrm>
            <a:prstGeom prst="ellipse">
              <a:avLst/>
            </a:prstGeom>
            <a:blipFill rotWithShape="0">
              <a:blip r:embed="rId4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1" name=""/>
            <p:cNvSpPr/>
            <p:nvPr/>
          </p:nvSpPr>
          <p:spPr>
            <a:xfrm flipV="1" rot="5393400">
              <a:off x="218160" y="-299880"/>
              <a:ext cx="182880" cy="182880"/>
            </a:xfrm>
            <a:prstGeom prst="ellipse">
              <a:avLst/>
            </a:prstGeom>
            <a:blipFill rotWithShape="0">
              <a:blip r:embed="rId5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2" name=""/>
            <p:cNvSpPr/>
            <p:nvPr/>
          </p:nvSpPr>
          <p:spPr>
            <a:xfrm flipV="1" rot="5393400">
              <a:off x="583920" y="-300240"/>
              <a:ext cx="182880" cy="182880"/>
            </a:xfrm>
            <a:prstGeom prst="ellipse">
              <a:avLst/>
            </a:prstGeom>
            <a:blipFill rotWithShape="0">
              <a:blip r:embed="rId6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3" name=""/>
            <p:cNvSpPr/>
            <p:nvPr/>
          </p:nvSpPr>
          <p:spPr>
            <a:xfrm flipV="1" rot="5393400">
              <a:off x="584280" y="65160"/>
              <a:ext cx="182880" cy="182880"/>
            </a:xfrm>
            <a:prstGeom prst="ellipse">
              <a:avLst/>
            </a:prstGeom>
            <a:blipFill rotWithShape="0">
              <a:blip r:embed="rId7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4" name=""/>
            <p:cNvSpPr/>
            <p:nvPr/>
          </p:nvSpPr>
          <p:spPr>
            <a:xfrm flipV="1" rot="5393400">
              <a:off x="584280" y="430920"/>
              <a:ext cx="182880" cy="182880"/>
            </a:xfrm>
            <a:prstGeom prst="ellipse">
              <a:avLst/>
            </a:prstGeom>
            <a:blipFill rotWithShape="0">
              <a:blip r:embed="rId8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5" name=""/>
            <p:cNvSpPr/>
            <p:nvPr/>
          </p:nvSpPr>
          <p:spPr>
            <a:xfrm flipV="1" rot="5393400">
              <a:off x="585000" y="797040"/>
              <a:ext cx="182880" cy="182880"/>
            </a:xfrm>
            <a:prstGeom prst="ellipse">
              <a:avLst/>
            </a:prstGeom>
            <a:blipFill rotWithShape="0">
              <a:blip r:embed="rId9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6" name=""/>
            <p:cNvSpPr/>
            <p:nvPr/>
          </p:nvSpPr>
          <p:spPr>
            <a:xfrm flipV="1" rot="5393400">
              <a:off x="-145800" y="797400"/>
              <a:ext cx="182880" cy="182880"/>
            </a:xfrm>
            <a:prstGeom prst="ellipse">
              <a:avLst/>
            </a:prstGeom>
            <a:blipFill rotWithShape="0">
              <a:blip r:embed="rId10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7" name=""/>
            <p:cNvSpPr/>
            <p:nvPr/>
          </p:nvSpPr>
          <p:spPr>
            <a:xfrm flipV="1" rot="5393400">
              <a:off x="-146520" y="432000"/>
              <a:ext cx="182880" cy="182880"/>
            </a:xfrm>
            <a:prstGeom prst="ellipse">
              <a:avLst/>
            </a:prstGeom>
            <a:blipFill rotWithShape="0">
              <a:blip r:embed="rId11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8" name=""/>
            <p:cNvSpPr/>
            <p:nvPr/>
          </p:nvSpPr>
          <p:spPr>
            <a:xfrm flipV="1" rot="5393400">
              <a:off x="-146520" y="65880"/>
              <a:ext cx="182880" cy="182880"/>
            </a:xfrm>
            <a:prstGeom prst="ellipse">
              <a:avLst/>
            </a:prstGeom>
            <a:blipFill rotWithShape="0">
              <a:blip r:embed="rId12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09" name=""/>
            <p:cNvSpPr/>
            <p:nvPr/>
          </p:nvSpPr>
          <p:spPr>
            <a:xfrm flipV="1" rot="5393400">
              <a:off x="-146880" y="-299520"/>
              <a:ext cx="182880" cy="182880"/>
            </a:xfrm>
            <a:prstGeom prst="ellipse">
              <a:avLst/>
            </a:prstGeom>
            <a:blipFill rotWithShape="0">
              <a:blip r:embed="rId13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</p:grpSp>
      <p:grpSp>
        <p:nvGrpSpPr>
          <p:cNvPr id="210" name=""/>
          <p:cNvGrpSpPr/>
          <p:nvPr/>
        </p:nvGrpSpPr>
        <p:grpSpPr>
          <a:xfrm>
            <a:off x="9541800" y="4640760"/>
            <a:ext cx="915480" cy="1281240"/>
            <a:chOff x="9541800" y="4640760"/>
            <a:chExt cx="915480" cy="1281240"/>
          </a:xfrm>
        </p:grpSpPr>
        <p:sp>
          <p:nvSpPr>
            <p:cNvPr id="211" name=""/>
            <p:cNvSpPr/>
            <p:nvPr/>
          </p:nvSpPr>
          <p:spPr>
            <a:xfrm flipV="1" rot="5393400">
              <a:off x="9908640" y="573804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12" name=""/>
            <p:cNvSpPr/>
            <p:nvPr/>
          </p:nvSpPr>
          <p:spPr>
            <a:xfrm flipV="1" rot="5393400">
              <a:off x="9908280" y="5372280"/>
              <a:ext cx="182880" cy="182880"/>
            </a:xfrm>
            <a:prstGeom prst="ellipse">
              <a:avLst/>
            </a:prstGeom>
            <a:blipFill rotWithShape="0">
              <a:blip r:embed="rId15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13" name=""/>
            <p:cNvSpPr/>
            <p:nvPr/>
          </p:nvSpPr>
          <p:spPr>
            <a:xfrm flipV="1" rot="5393400">
              <a:off x="9907920" y="5006880"/>
              <a:ext cx="182880" cy="182880"/>
            </a:xfrm>
            <a:prstGeom prst="ellipse">
              <a:avLst/>
            </a:prstGeom>
            <a:blipFill rotWithShape="0">
              <a:blip r:embed="rId16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14" name=""/>
            <p:cNvSpPr/>
            <p:nvPr/>
          </p:nvSpPr>
          <p:spPr>
            <a:xfrm flipV="1" rot="5393400">
              <a:off x="9907200" y="4640760"/>
              <a:ext cx="182880" cy="182880"/>
            </a:xfrm>
            <a:prstGeom prst="ellipse">
              <a:avLst/>
            </a:prstGeom>
            <a:blipFill rotWithShape="0">
              <a:blip r:embed="rId17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15" name=""/>
            <p:cNvSpPr/>
            <p:nvPr/>
          </p:nvSpPr>
          <p:spPr>
            <a:xfrm flipV="1" rot="5393400">
              <a:off x="10272960" y="4640400"/>
              <a:ext cx="182880" cy="182880"/>
            </a:xfrm>
            <a:prstGeom prst="ellipse">
              <a:avLst/>
            </a:prstGeom>
            <a:blipFill rotWithShape="0">
              <a:blip r:embed="rId18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16" name=""/>
            <p:cNvSpPr/>
            <p:nvPr/>
          </p:nvSpPr>
          <p:spPr>
            <a:xfrm flipV="1" rot="5393400">
              <a:off x="10273320" y="5006160"/>
              <a:ext cx="182880" cy="182880"/>
            </a:xfrm>
            <a:prstGeom prst="ellipse">
              <a:avLst/>
            </a:prstGeom>
            <a:blipFill rotWithShape="0">
              <a:blip r:embed="rId19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17" name=""/>
            <p:cNvSpPr/>
            <p:nvPr/>
          </p:nvSpPr>
          <p:spPr>
            <a:xfrm flipV="1" rot="5393400">
              <a:off x="10273320" y="5371920"/>
              <a:ext cx="182880" cy="182880"/>
            </a:xfrm>
            <a:prstGeom prst="ellipse">
              <a:avLst/>
            </a:prstGeom>
            <a:blipFill rotWithShape="0">
              <a:blip r:embed="rId20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18" name=""/>
            <p:cNvSpPr/>
            <p:nvPr/>
          </p:nvSpPr>
          <p:spPr>
            <a:xfrm flipV="1" rot="5393400">
              <a:off x="10274040" y="5738040"/>
              <a:ext cx="182880" cy="182880"/>
            </a:xfrm>
            <a:prstGeom prst="ellipse">
              <a:avLst/>
            </a:prstGeom>
            <a:blipFill rotWithShape="0">
              <a:blip r:embed="rId21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19" name=""/>
            <p:cNvSpPr/>
            <p:nvPr/>
          </p:nvSpPr>
          <p:spPr>
            <a:xfrm flipV="1" rot="5393400">
              <a:off x="9542880" y="5738400"/>
              <a:ext cx="182880" cy="182880"/>
            </a:xfrm>
            <a:prstGeom prst="ellipse">
              <a:avLst/>
            </a:prstGeom>
            <a:blipFill rotWithShape="0">
              <a:blip r:embed="rId22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20" name=""/>
            <p:cNvSpPr/>
            <p:nvPr/>
          </p:nvSpPr>
          <p:spPr>
            <a:xfrm flipV="1" rot="5393400">
              <a:off x="9542160" y="5373000"/>
              <a:ext cx="182880" cy="182880"/>
            </a:xfrm>
            <a:prstGeom prst="ellipse">
              <a:avLst/>
            </a:prstGeom>
            <a:blipFill rotWithShape="0">
              <a:blip r:embed="rId23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21" name=""/>
            <p:cNvSpPr/>
            <p:nvPr/>
          </p:nvSpPr>
          <p:spPr>
            <a:xfrm flipV="1" rot="5393400">
              <a:off x="9542160" y="5006880"/>
              <a:ext cx="182880" cy="182880"/>
            </a:xfrm>
            <a:prstGeom prst="ellipse">
              <a:avLst/>
            </a:prstGeom>
            <a:blipFill rotWithShape="0">
              <a:blip r:embed="rId24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  <p:sp>
          <p:nvSpPr>
            <p:cNvPr id="222" name=""/>
            <p:cNvSpPr/>
            <p:nvPr/>
          </p:nvSpPr>
          <p:spPr>
            <a:xfrm flipV="1" rot="5393400">
              <a:off x="9541800" y="4641120"/>
              <a:ext cx="182880" cy="182880"/>
            </a:xfrm>
            <a:prstGeom prst="ellipse">
              <a:avLst/>
            </a:prstGeom>
            <a:blipFill rotWithShape="0">
              <a:blip r:embed="rId25"/>
              <a:srcRect/>
              <a:tile tx="0" ty="0" sx="74822" sy="74822" algn="ctr"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Noto Sans"/>
              </a:endParaRPr>
            </a:p>
          </p:txBody>
        </p:sp>
      </p:grpSp>
      <p:sp>
        <p:nvSpPr>
          <p:cNvPr id="223" name=""/>
          <p:cNvSpPr/>
          <p:nvPr/>
        </p:nvSpPr>
        <p:spPr>
          <a:xfrm>
            <a:off x="-145800" y="3108600"/>
            <a:ext cx="1919520" cy="191988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Noto Sans"/>
              </a:rPr>
              <a:t>Click to edit the title text format</a:t>
            </a:r>
            <a:endParaRPr b="1" lang="en-US" sz="4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dt" idx="22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ftr" idx="23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sldNum" idx="24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1B22EB68-78C6-4B07-B2FB-CDC932AEC1A5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6" r:id="rId2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"/>
          <p:cNvSpPr/>
          <p:nvPr/>
        </p:nvSpPr>
        <p:spPr>
          <a:xfrm rot="18875400">
            <a:off x="8643240" y="-405720"/>
            <a:ext cx="2894760" cy="28947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4" name=""/>
          <p:cNvSpPr/>
          <p:nvPr/>
        </p:nvSpPr>
        <p:spPr>
          <a:xfrm rot="18875400">
            <a:off x="8663400" y="3981960"/>
            <a:ext cx="2894760" cy="28947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5" name=""/>
          <p:cNvSpPr/>
          <p:nvPr/>
        </p:nvSpPr>
        <p:spPr>
          <a:xfrm rot="18964800">
            <a:off x="993960" y="5915160"/>
            <a:ext cx="2588040" cy="73188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36" name=""/>
          <p:cNvSpPr/>
          <p:nvPr/>
        </p:nvSpPr>
        <p:spPr>
          <a:xfrm rot="18964800">
            <a:off x="-1296000" y="5513040"/>
            <a:ext cx="2588040" cy="73188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37" name=""/>
          <p:cNvSpPr/>
          <p:nvPr/>
        </p:nvSpPr>
        <p:spPr>
          <a:xfrm rot="18964800">
            <a:off x="3680640" y="339840"/>
            <a:ext cx="3457080" cy="92196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38" name=""/>
          <p:cNvSpPr/>
          <p:nvPr/>
        </p:nvSpPr>
        <p:spPr>
          <a:xfrm rot="18964800">
            <a:off x="1445400" y="-758160"/>
            <a:ext cx="2588040" cy="73188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39" name=""/>
          <p:cNvSpPr/>
          <p:nvPr/>
        </p:nvSpPr>
        <p:spPr>
          <a:xfrm rot="18964800">
            <a:off x="-726840" y="3294720"/>
            <a:ext cx="2588040" cy="51264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Noto Sans"/>
              </a:rPr>
              <a:t>Click to edit the title text format</a:t>
            </a:r>
            <a:endParaRPr b="1" lang="en-US" sz="4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67640" y="1799640"/>
            <a:ext cx="9069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Noto Sans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dt" idx="25"/>
          </p:nvPr>
        </p:nvSpPr>
        <p:spPr>
          <a:xfrm>
            <a:off x="4676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ftr" idx="26"/>
          </p:nvPr>
        </p:nvSpPr>
        <p:spPr>
          <a:xfrm>
            <a:off x="3441240" y="516528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sldNum" idx="27"/>
          </p:nvPr>
        </p:nvSpPr>
        <p:spPr>
          <a:xfrm>
            <a:off x="7224840" y="516528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40408D3B-168B-41A3-ADC4-DAE5FFF641A8}" type="slidenum">
              <a:rPr b="0" lang="en-US" sz="1400" spc="-1" strike="noStrike">
                <a:solidFill>
                  <a:srgbClr val="000000"/>
                </a:solidFill>
                <a:latin typeface="Noto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video" Target="../media/media35.mp4"/><Relationship Id="rId5" Type="http://schemas.microsoft.com/office/2007/relationships/media" Target="../media/media35.mp4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slideLayout" Target="../slideLayouts/slideLayout1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"/>
          <p:cNvSpPr txBox="1"/>
          <p:nvPr/>
        </p:nvSpPr>
        <p:spPr>
          <a:xfrm>
            <a:off x="7449840" y="4342680"/>
            <a:ext cx="2376720" cy="942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Noto Sans"/>
              </a:rPr>
              <a:t>Стариков Арсений</a:t>
            </a:r>
            <a:endParaRPr b="0" lang="en-US" sz="1300" spc="-1" strike="noStrike">
              <a:solidFill>
                <a:srgbClr val="000000"/>
              </a:solidFill>
              <a:latin typeface="Noto Sans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latin typeface="Noto Sans"/>
              </a:rPr>
              <a:t>Храбров Артем </a:t>
            </a:r>
            <a:br>
              <a:rPr sz="1300"/>
            </a:br>
            <a:r>
              <a:rPr b="0" lang="en-US" sz="1300" spc="-1" strike="noStrike">
                <a:solidFill>
                  <a:srgbClr val="000000"/>
                </a:solidFill>
                <a:latin typeface="Noto Sans"/>
              </a:rPr>
              <a:t>Снагин Станислав</a:t>
            </a:r>
            <a:r>
              <a:rPr b="0" lang="en-US" sz="1300" spc="-1" strike="noStrike" u="sng">
                <a:solidFill>
                  <a:srgbClr val="000000"/>
                </a:solidFill>
                <a:uFillTx/>
                <a:latin typeface="Noto Sans"/>
              </a:rPr>
              <a:t> </a:t>
            </a:r>
            <a:endParaRPr b="0" lang="en-US" sz="1300" spc="-1" strike="noStrike">
              <a:solidFill>
                <a:srgbClr val="000000"/>
              </a:solidFill>
              <a:latin typeface="Noto Sans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Noto Sans"/>
              </a:rPr>
              <a:t>03 October 2024</a:t>
            </a:r>
            <a:endParaRPr b="0" lang="en-US" sz="105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8" name=""/>
          <p:cNvSpPr/>
          <p:nvPr/>
        </p:nvSpPr>
        <p:spPr>
          <a:xfrm>
            <a:off x="7129800" y="4374720"/>
            <a:ext cx="0" cy="1005840"/>
          </a:xfrm>
          <a:prstGeom prst="line">
            <a:avLst/>
          </a:prstGeom>
          <a:ln w="54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85440" y="4233240"/>
            <a:ext cx="6207840" cy="125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Noto Sans"/>
              </a:rPr>
              <a:t>Как рассказывать историю от первого лица?</a:t>
            </a:r>
            <a:endParaRPr b="1" lang="en-US" sz="24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6675840" y="914400"/>
            <a:ext cx="2696760" cy="2696760"/>
          </a:xfrm>
          <a:prstGeom prst="rect">
            <a:avLst/>
          </a:prstGeom>
          <a:ln w="0">
            <a:noFill/>
          </a:ln>
        </p:spPr>
      </p:pic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3546720" y="914400"/>
            <a:ext cx="2688120" cy="2688120"/>
          </a:xfrm>
          <a:prstGeom prst="rect">
            <a:avLst/>
          </a:prstGeom>
          <a:ln w="0">
            <a:noFill/>
          </a:ln>
        </p:spPr>
      </p:pic>
      <p:pic>
        <p:nvPicPr>
          <p:cNvPr id="372" name="" descr=""/>
          <p:cNvPicPr/>
          <p:nvPr/>
        </p:nvPicPr>
        <p:blipFill>
          <a:blip r:embed="rId3"/>
          <a:stretch/>
        </p:blipFill>
        <p:spPr>
          <a:xfrm>
            <a:off x="508320" y="914400"/>
            <a:ext cx="2692080" cy="269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67640" y="2282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Медианные особенности 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rcRect l="10691" t="0" r="9815" b="0"/>
          <a:stretch/>
        </p:blipFill>
        <p:spPr>
          <a:xfrm>
            <a:off x="6323040" y="1143000"/>
            <a:ext cx="3506760" cy="4343400"/>
          </a:xfrm>
          <a:prstGeom prst="rect">
            <a:avLst/>
          </a:prstGeom>
          <a:ln w="0">
            <a:noFill/>
          </a:ln>
        </p:spPr>
      </p:pic>
      <p:sp>
        <p:nvSpPr>
          <p:cNvPr id="418" name=""/>
          <p:cNvSpPr txBox="1"/>
          <p:nvPr/>
        </p:nvSpPr>
        <p:spPr>
          <a:xfrm>
            <a:off x="3657600" y="4362840"/>
            <a:ext cx="1828800" cy="43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000" spc="-1" strike="noStrike">
                <a:solidFill>
                  <a:srgbClr val="000000"/>
                </a:solidFill>
                <a:latin typeface="Noto Sans"/>
              </a:rPr>
              <a:t>Код: 3af98f4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3200400" y="1600200"/>
            <a:ext cx="27432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15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"/>
          <p:cNvSpPr/>
          <p:nvPr/>
        </p:nvSpPr>
        <p:spPr>
          <a:xfrm>
            <a:off x="0" y="0"/>
            <a:ext cx="10058400" cy="5715000"/>
          </a:xfrm>
          <a:prstGeom prst="rect">
            <a:avLst/>
          </a:prstGeom>
          <a:solidFill>
            <a:srgbClr val="1a15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3326760" y="757080"/>
            <a:ext cx="2971800" cy="482004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 txBox="1"/>
          <p:nvPr/>
        </p:nvSpPr>
        <p:spPr>
          <a:xfrm>
            <a:off x="3200400" y="228600"/>
            <a:ext cx="32004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1800" spc="-1" strike="noStrike">
                <a:solidFill>
                  <a:srgbClr val="ffffff"/>
                </a:solidFill>
                <a:latin typeface="Noto Sans"/>
              </a:rPr>
              <a:t>Краткий обзор</a:t>
            </a:r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2"/>
          <a:srcRect l="9865" t="0" r="47438" b="15205"/>
          <a:stretch/>
        </p:blipFill>
        <p:spPr>
          <a:xfrm>
            <a:off x="6298560" y="101520"/>
            <a:ext cx="2743200" cy="2417760"/>
          </a:xfrm>
          <a:prstGeom prst="rect">
            <a:avLst/>
          </a:prstGeom>
          <a:ln w="0">
            <a:noFill/>
          </a:ln>
        </p:spPr>
      </p:pic>
      <p:pic>
        <p:nvPicPr>
          <p:cNvPr id="424" name="" descr=""/>
          <p:cNvPicPr/>
          <p:nvPr/>
        </p:nvPicPr>
        <p:blipFill>
          <a:blip r:embed="rId3"/>
          <a:stretch/>
        </p:blipFill>
        <p:spPr>
          <a:xfrm>
            <a:off x="6298560" y="2519280"/>
            <a:ext cx="3657600" cy="3057840"/>
          </a:xfrm>
          <a:prstGeom prst="rect">
            <a:avLst/>
          </a:prstGeom>
          <a:ln w="0">
            <a:noFill/>
          </a:ln>
        </p:spPr>
      </p:pic>
      <p:pic>
        <p:nvPicPr>
          <p:cNvPr id="425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720" y="685800"/>
            <a:ext cx="2971800" cy="29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15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"/>
          <p:cNvSpPr/>
          <p:nvPr/>
        </p:nvSpPr>
        <p:spPr>
          <a:xfrm>
            <a:off x="0" y="0"/>
            <a:ext cx="10058400" cy="5715000"/>
          </a:xfrm>
          <a:prstGeom prst="rect">
            <a:avLst/>
          </a:prstGeom>
          <a:solidFill>
            <a:srgbClr val="1a15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342000" y="216000"/>
            <a:ext cx="4746960" cy="1600200"/>
          </a:xfrm>
          <a:prstGeom prst="rect">
            <a:avLst/>
          </a:prstGeom>
          <a:ln w="0">
            <a:noFill/>
          </a:ln>
        </p:spPr>
      </p:pic>
      <p:pic>
        <p:nvPicPr>
          <p:cNvPr id="428" name="" descr=""/>
          <p:cNvPicPr/>
          <p:nvPr/>
        </p:nvPicPr>
        <p:blipFill>
          <a:blip r:embed="rId2"/>
          <a:stretch/>
        </p:blipFill>
        <p:spPr>
          <a:xfrm>
            <a:off x="5271840" y="0"/>
            <a:ext cx="4804920" cy="5668920"/>
          </a:xfrm>
          <a:prstGeom prst="rect">
            <a:avLst/>
          </a:prstGeom>
          <a:ln w="0">
            <a:noFill/>
          </a:ln>
        </p:spPr>
      </p:pic>
      <p:pic>
        <p:nvPicPr>
          <p:cNvPr id="429" name="" descr=""/>
          <p:cNvPicPr/>
          <p:nvPr/>
        </p:nvPicPr>
        <p:blipFill>
          <a:blip r:embed="rId3"/>
          <a:stretch/>
        </p:blipFill>
        <p:spPr>
          <a:xfrm>
            <a:off x="1928520" y="1933920"/>
            <a:ext cx="3161880" cy="3429000"/>
          </a:xfrm>
          <a:prstGeom prst="rect">
            <a:avLst/>
          </a:prstGeom>
          <a:ln w="0">
            <a:noFill/>
          </a:ln>
        </p:spPr>
      </p:pic>
      <p:pic>
        <p:nvPicPr>
          <p:cNvPr id="430" name="" descr=""/>
          <p:cNvPicPr/>
          <p:nvPr/>
        </p:nvPicPr>
        <p:blipFill>
          <a:blip r:embed="rId4"/>
          <a:stretch/>
        </p:blipFill>
        <p:spPr>
          <a:xfrm>
            <a:off x="1814760" y="1933920"/>
            <a:ext cx="3275640" cy="355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566928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 txBox="1"/>
          <p:nvPr/>
        </p:nvSpPr>
        <p:spPr>
          <a:xfrm>
            <a:off x="7315200" y="1828800"/>
            <a:ext cx="3736080" cy="112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en-US" sz="3000" spc="-1" strike="noStrike">
                <a:solidFill>
                  <a:srgbClr val="1c1c1c"/>
                </a:solidFill>
                <a:latin typeface="Impact"/>
              </a:rPr>
              <a:t>По ip тебя </a:t>
            </a:r>
            <a:endParaRPr b="0" lang="en-US" sz="3000" spc="-1" strike="noStrike">
              <a:solidFill>
                <a:srgbClr val="000000"/>
              </a:solidFill>
              <a:latin typeface="Noto Sans"/>
            </a:endParaRPr>
          </a:p>
          <a:p>
            <a:r>
              <a:rPr b="1" i="1" lang="en-US" sz="3000" spc="-1" strike="noStrike">
                <a:solidFill>
                  <a:srgbClr val="1c1c1c"/>
                </a:solidFill>
                <a:latin typeface="Impact"/>
              </a:rPr>
              <a:t>Вычислю...</a:t>
            </a:r>
            <a:endParaRPr b="0" lang="en-US" sz="3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3" name="А как дела"/>
          <p:cNvSpPr txBox="1"/>
          <p:nvPr/>
        </p:nvSpPr>
        <p:spPr>
          <a:xfrm>
            <a:off x="477720" y="228600"/>
            <a:ext cx="3179880" cy="2286000"/>
          </a:xfrm>
          <a:prstGeom prst="rect">
            <a:avLst/>
          </a:prstGeom>
        </p:spPr>
        <p:txBody>
          <a:bodyPr wrap="none" lIns="123480" rIns="123480" tIns="80280" bIns="80280" anchor="ctr" anchorCtr="1">
            <a:prstTxWarp prst="textCascadeUp">
              <a:avLst>
                <a:gd name="adj" fmla="val 44444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ln w="76320">
                  <a:noFill/>
                </a:ln>
                <a:solidFill>
                  <a:srgbClr val="ffffff"/>
                </a:solidFill>
                <a:effectLst>
                  <a:outerShdw dist="215356" dir="8100000" blurRad="0" rotWithShape="0">
                    <a:srgbClr val="039be5"/>
                  </a:outerShdw>
                </a:effectLst>
                <a:latin typeface="Noto Sans ExtraBold"/>
                <a:ea typeface="MS Gothic"/>
              </a:rPr>
              <a:t>А как дела</a:t>
            </a:r>
            <a:endParaRPr b="1" lang="en-US" sz="2400" spc="-1" strike="noStrike">
              <a:ln w="76320">
                <a:noFill/>
              </a:ln>
              <a:solidFill>
                <a:srgbClr val="ffffff"/>
              </a:solidFill>
              <a:effectLst>
                <a:outerShdw dist="215356" dir="8100000" blurRad="0" rotWithShape="0">
                  <a:srgbClr val="039be5"/>
                </a:outerShdw>
              </a:effectLst>
              <a:latin typeface="Noto Sans ExtraBold"/>
              <a:ea typeface="Noto Sans CJK JP Black"/>
            </a:endParaRPr>
          </a:p>
          <a:p>
            <a:pPr>
              <a:lnSpc>
                <a:spcPct val="100000"/>
              </a:lnSpc>
            </a:pPr>
            <a:endParaRPr b="1" lang="en-US" sz="2400" spc="-1" strike="noStrike">
              <a:ln w="76320">
                <a:noFill/>
              </a:ln>
              <a:solidFill>
                <a:srgbClr val="ffffff"/>
              </a:solidFill>
              <a:effectLst>
                <a:outerShdw dist="215356" dir="8100000" blurRad="0" rotWithShape="0">
                  <a:srgbClr val="039be5"/>
                </a:outerShdw>
              </a:effectLst>
              <a:latin typeface="Noto Sans ExtraBold"/>
              <a:ea typeface="Noto Sans CJK JP Black"/>
            </a:endParaRPr>
          </a:p>
        </p:txBody>
      </p:sp>
      <p:sp>
        <p:nvSpPr>
          <p:cNvPr id="434" name="Heavy-Metal"/>
          <p:cNvSpPr txBox="1"/>
          <p:nvPr/>
        </p:nvSpPr>
        <p:spPr>
          <a:xfrm>
            <a:off x="4114800" y="3429000"/>
            <a:ext cx="5237280" cy="2057400"/>
          </a:xfrm>
          <a:prstGeom prst="rect">
            <a:avLst/>
          </a:prstGeom>
        </p:spPr>
        <p:txBody>
          <a:bodyPr wrap="none" lIns="90000" rIns="90000" tIns="47160" bIns="47160" anchor="ctr" anchorCtr="1">
            <a:prstTxWarp prst="textSlantUp">
              <a:avLst>
                <a:gd name="adj" fmla="val 55556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ln w="9360">
                  <a:noFill/>
                </a:ln>
                <a:gradFill rotWithShape="0">
                  <a:gsLst>
                    <a:gs pos="0">
                      <a:srgbClr val="eeeeee"/>
                    </a:gs>
                    <a:gs pos="1563">
                      <a:srgbClr val="eeeeee"/>
                    </a:gs>
                    <a:gs pos="1563">
                      <a:srgbClr val="ececec"/>
                    </a:gs>
                    <a:gs pos="3125">
                      <a:srgbClr val="ececec"/>
                    </a:gs>
                    <a:gs pos="3125">
                      <a:srgbClr val="eaeaea"/>
                    </a:gs>
                    <a:gs pos="4688">
                      <a:srgbClr val="eaeaea"/>
                    </a:gs>
                    <a:gs pos="4688">
                      <a:srgbClr val="e8e8e8"/>
                    </a:gs>
                    <a:gs pos="6250">
                      <a:srgbClr val="e8e8e8"/>
                    </a:gs>
                    <a:gs pos="6250">
                      <a:srgbClr val="e5e5e5"/>
                    </a:gs>
                    <a:gs pos="7813">
                      <a:srgbClr val="e5e5e5"/>
                    </a:gs>
                    <a:gs pos="7813">
                      <a:srgbClr val="e3e3e3"/>
                    </a:gs>
                    <a:gs pos="9375">
                      <a:srgbClr val="e3e3e3"/>
                    </a:gs>
                    <a:gs pos="9375">
                      <a:srgbClr val="e1e1e1"/>
                    </a:gs>
                    <a:gs pos="10938">
                      <a:srgbClr val="e1e1e1"/>
                    </a:gs>
                    <a:gs pos="10938">
                      <a:srgbClr val="dfdfdf"/>
                    </a:gs>
                    <a:gs pos="12500">
                      <a:srgbClr val="dfdfdf"/>
                    </a:gs>
                    <a:gs pos="12500">
                      <a:srgbClr val="dddddd"/>
                    </a:gs>
                    <a:gs pos="14063">
                      <a:srgbClr val="dddddd"/>
                    </a:gs>
                    <a:gs pos="14063">
                      <a:srgbClr val="dbdbdb"/>
                    </a:gs>
                    <a:gs pos="15625">
                      <a:srgbClr val="dbdbdb"/>
                    </a:gs>
                    <a:gs pos="15625">
                      <a:srgbClr val="d8d8d8"/>
                    </a:gs>
                    <a:gs pos="17188">
                      <a:srgbClr val="d8d8d8"/>
                    </a:gs>
                    <a:gs pos="17188">
                      <a:srgbClr val="d6d6d6"/>
                    </a:gs>
                    <a:gs pos="18750">
                      <a:srgbClr val="d6d6d6"/>
                    </a:gs>
                    <a:gs pos="18750">
                      <a:srgbClr val="d4d4d4"/>
                    </a:gs>
                    <a:gs pos="20313">
                      <a:srgbClr val="d4d4d4"/>
                    </a:gs>
                    <a:gs pos="20313">
                      <a:srgbClr val="d2d2d2"/>
                    </a:gs>
                    <a:gs pos="21875">
                      <a:srgbClr val="d2d2d2"/>
                    </a:gs>
                    <a:gs pos="21875">
                      <a:srgbClr val="d0d0d0"/>
                    </a:gs>
                    <a:gs pos="23438">
                      <a:srgbClr val="d0d0d0"/>
                    </a:gs>
                    <a:gs pos="23438">
                      <a:srgbClr val="cecece"/>
                    </a:gs>
                    <a:gs pos="25000">
                      <a:srgbClr val="cecece"/>
                    </a:gs>
                    <a:gs pos="25000">
                      <a:srgbClr val="cbcbcb"/>
                    </a:gs>
                    <a:gs pos="26563">
                      <a:srgbClr val="cbcbcb"/>
                    </a:gs>
                    <a:gs pos="26563">
                      <a:srgbClr val="c9c9c9"/>
                    </a:gs>
                    <a:gs pos="28125">
                      <a:srgbClr val="c9c9c9"/>
                    </a:gs>
                    <a:gs pos="28125">
                      <a:srgbClr val="c7c7c7"/>
                    </a:gs>
                    <a:gs pos="29688">
                      <a:srgbClr val="c7c7c7"/>
                    </a:gs>
                    <a:gs pos="29688">
                      <a:srgbClr val="c5c5c5"/>
                    </a:gs>
                    <a:gs pos="31250">
                      <a:srgbClr val="c5c5c5"/>
                    </a:gs>
                    <a:gs pos="31250">
                      <a:srgbClr val="c3c3c3"/>
                    </a:gs>
                    <a:gs pos="32813">
                      <a:srgbClr val="c3c3c3"/>
                    </a:gs>
                    <a:gs pos="32813">
                      <a:srgbClr val="c1c1c1"/>
                    </a:gs>
                    <a:gs pos="34375">
                      <a:srgbClr val="c1c1c1"/>
                    </a:gs>
                    <a:gs pos="34375">
                      <a:srgbClr val="bfbfbf"/>
                    </a:gs>
                    <a:gs pos="35938">
                      <a:srgbClr val="bfbfbf"/>
                    </a:gs>
                    <a:gs pos="35938">
                      <a:srgbClr val="bcbcbc"/>
                    </a:gs>
                    <a:gs pos="37500">
                      <a:srgbClr val="bcbcbc"/>
                    </a:gs>
                    <a:gs pos="37500">
                      <a:srgbClr val="bababa"/>
                    </a:gs>
                    <a:gs pos="39063">
                      <a:srgbClr val="bababa"/>
                    </a:gs>
                    <a:gs pos="39063">
                      <a:srgbClr val="b8b8b8"/>
                    </a:gs>
                    <a:gs pos="40625">
                      <a:srgbClr val="b8b8b8"/>
                    </a:gs>
                    <a:gs pos="40625">
                      <a:srgbClr val="b6b6b6"/>
                    </a:gs>
                    <a:gs pos="42188">
                      <a:srgbClr val="b6b6b6"/>
                    </a:gs>
                    <a:gs pos="42188">
                      <a:srgbClr val="b4b4b4"/>
                    </a:gs>
                    <a:gs pos="43750">
                      <a:srgbClr val="b4b4b4"/>
                    </a:gs>
                    <a:gs pos="43750">
                      <a:srgbClr val="b2b2b2"/>
                    </a:gs>
                    <a:gs pos="45313">
                      <a:srgbClr val="b2b2b2"/>
                    </a:gs>
                    <a:gs pos="45313">
                      <a:srgbClr val="afafaf"/>
                    </a:gs>
                    <a:gs pos="46875">
                      <a:srgbClr val="afafaf"/>
                    </a:gs>
                    <a:gs pos="46875">
                      <a:srgbClr val="adadad"/>
                    </a:gs>
                    <a:gs pos="48438">
                      <a:srgbClr val="adadad"/>
                    </a:gs>
                    <a:gs pos="48438">
                      <a:srgbClr val="ababab"/>
                    </a:gs>
                    <a:gs pos="50000">
                      <a:srgbClr val="ababab"/>
                    </a:gs>
                    <a:gs pos="50000">
                      <a:srgbClr val="a9a9a9"/>
                    </a:gs>
                    <a:gs pos="51563">
                      <a:srgbClr val="a9a9a9"/>
                    </a:gs>
                    <a:gs pos="51563">
                      <a:srgbClr val="a7a7a7"/>
                    </a:gs>
                    <a:gs pos="53125">
                      <a:srgbClr val="a7a7a7"/>
                    </a:gs>
                    <a:gs pos="53125">
                      <a:srgbClr val="a5a5a5"/>
                    </a:gs>
                    <a:gs pos="54688">
                      <a:srgbClr val="a5a5a5"/>
                    </a:gs>
                    <a:gs pos="54688">
                      <a:srgbClr val="a2a2a2"/>
                    </a:gs>
                    <a:gs pos="56250">
                      <a:srgbClr val="a2a2a2"/>
                    </a:gs>
                    <a:gs pos="56250">
                      <a:srgbClr val="a0a0a0"/>
                    </a:gs>
                    <a:gs pos="57813">
                      <a:srgbClr val="a0a0a0"/>
                    </a:gs>
                    <a:gs pos="57813">
                      <a:srgbClr val="9e9e9e"/>
                    </a:gs>
                    <a:gs pos="59375">
                      <a:srgbClr val="9e9e9e"/>
                    </a:gs>
                    <a:gs pos="59375">
                      <a:srgbClr val="9c9c9c"/>
                    </a:gs>
                    <a:gs pos="60938">
                      <a:srgbClr val="9c9c9c"/>
                    </a:gs>
                    <a:gs pos="60938">
                      <a:srgbClr val="9a9a9a"/>
                    </a:gs>
                    <a:gs pos="62500">
                      <a:srgbClr val="9a9a9a"/>
                    </a:gs>
                    <a:gs pos="62500">
                      <a:srgbClr val="989898"/>
                    </a:gs>
                    <a:gs pos="64063">
                      <a:srgbClr val="989898"/>
                    </a:gs>
                    <a:gs pos="64063">
                      <a:srgbClr val="959595"/>
                    </a:gs>
                    <a:gs pos="65625">
                      <a:srgbClr val="959595"/>
                    </a:gs>
                    <a:gs pos="65625">
                      <a:srgbClr val="939393"/>
                    </a:gs>
                    <a:gs pos="67188">
                      <a:srgbClr val="939393"/>
                    </a:gs>
                    <a:gs pos="67188">
                      <a:srgbClr val="919191"/>
                    </a:gs>
                    <a:gs pos="68750">
                      <a:srgbClr val="919191"/>
                    </a:gs>
                    <a:gs pos="68750">
                      <a:srgbClr val="8f8f8f"/>
                    </a:gs>
                    <a:gs pos="70313">
                      <a:srgbClr val="8f8f8f"/>
                    </a:gs>
                    <a:gs pos="70313">
                      <a:srgbClr val="8d8d8d"/>
                    </a:gs>
                    <a:gs pos="71875">
                      <a:srgbClr val="8d8d8d"/>
                    </a:gs>
                    <a:gs pos="71875">
                      <a:srgbClr val="8b8b8b"/>
                    </a:gs>
                    <a:gs pos="73438">
                      <a:srgbClr val="8b8b8b"/>
                    </a:gs>
                    <a:gs pos="73438">
                      <a:srgbClr val="898989"/>
                    </a:gs>
                    <a:gs pos="75000">
                      <a:srgbClr val="898989"/>
                    </a:gs>
                    <a:gs pos="75000">
                      <a:srgbClr val="868686"/>
                    </a:gs>
                    <a:gs pos="76563">
                      <a:srgbClr val="868686"/>
                    </a:gs>
                    <a:gs pos="76563">
                      <a:srgbClr val="848484"/>
                    </a:gs>
                    <a:gs pos="78125">
                      <a:srgbClr val="848484"/>
                    </a:gs>
                    <a:gs pos="78125">
                      <a:srgbClr val="828282"/>
                    </a:gs>
                    <a:gs pos="79688">
                      <a:srgbClr val="828282"/>
                    </a:gs>
                    <a:gs pos="79688">
                      <a:srgbClr val="808080"/>
                    </a:gs>
                    <a:gs pos="81250">
                      <a:srgbClr val="808080"/>
                    </a:gs>
                    <a:gs pos="81250">
                      <a:srgbClr val="7e7e7e"/>
                    </a:gs>
                    <a:gs pos="82813">
                      <a:srgbClr val="7e7e7e"/>
                    </a:gs>
                    <a:gs pos="82813">
                      <a:srgbClr val="7c7c7c"/>
                    </a:gs>
                    <a:gs pos="84375">
                      <a:srgbClr val="7c7c7c"/>
                    </a:gs>
                    <a:gs pos="84375">
                      <a:srgbClr val="797979"/>
                    </a:gs>
                    <a:gs pos="85938">
                      <a:srgbClr val="797979"/>
                    </a:gs>
                    <a:gs pos="85938">
                      <a:srgbClr val="777777"/>
                    </a:gs>
                    <a:gs pos="87500">
                      <a:srgbClr val="777777"/>
                    </a:gs>
                    <a:gs pos="87500">
                      <a:srgbClr val="757575"/>
                    </a:gs>
                    <a:gs pos="89063">
                      <a:srgbClr val="757575"/>
                    </a:gs>
                    <a:gs pos="89063">
                      <a:srgbClr val="737373"/>
                    </a:gs>
                    <a:gs pos="90625">
                      <a:srgbClr val="737373"/>
                    </a:gs>
                    <a:gs pos="90625">
                      <a:srgbClr val="717171"/>
                    </a:gs>
                    <a:gs pos="92188">
                      <a:srgbClr val="717171"/>
                    </a:gs>
                    <a:gs pos="92188">
                      <a:srgbClr val="6f6f6f"/>
                    </a:gs>
                    <a:gs pos="93750">
                      <a:srgbClr val="6f6f6f"/>
                    </a:gs>
                    <a:gs pos="93750">
                      <a:srgbClr val="6c6c6c"/>
                    </a:gs>
                    <a:gs pos="95313">
                      <a:srgbClr val="6c6c6c"/>
                    </a:gs>
                    <a:gs pos="95313">
                      <a:srgbClr val="6a6a6a"/>
                    </a:gs>
                    <a:gs pos="96875">
                      <a:srgbClr val="6a6a6a"/>
                    </a:gs>
                    <a:gs pos="96875">
                      <a:srgbClr val="686868"/>
                    </a:gs>
                    <a:gs pos="98438">
                      <a:srgbClr val="686868"/>
                    </a:gs>
                    <a:gs pos="98438">
                      <a:srgbClr val="666666"/>
                    </a:gs>
                    <a:gs pos="100000">
                      <a:srgbClr val="666666"/>
                    </a:gs>
                  </a:gsLst>
                  <a:lin ang="5400000"/>
                </a:gradFill>
                <a:effectLst>
                  <a:outerShdw dist="107932" dir="2700000" blurRad="0" rotWithShape="0">
                    <a:srgbClr val="bf0041"/>
                  </a:outerShdw>
                </a:effectLst>
                <a:latin typeface="Source Serif Pro Black"/>
                <a:ea typeface="MS Gothic"/>
              </a:rPr>
              <a:t>Со стеком???</a:t>
            </a:r>
            <a:endParaRPr b="0" lang="en-US" sz="2400" spc="-1" strike="noStrike">
              <a:ln w="9360">
                <a:noFill/>
              </a:ln>
              <a:gradFill rotWithShape="0">
                <a:gsLst>
                  <a:gs pos="0">
                    <a:srgbClr val="eeeeee"/>
                  </a:gs>
                  <a:gs pos="1563">
                    <a:srgbClr val="eeeeee"/>
                  </a:gs>
                  <a:gs pos="1563">
                    <a:srgbClr val="ececec"/>
                  </a:gs>
                  <a:gs pos="3125">
                    <a:srgbClr val="ececec"/>
                  </a:gs>
                  <a:gs pos="3125">
                    <a:srgbClr val="eaeaea"/>
                  </a:gs>
                  <a:gs pos="4688">
                    <a:srgbClr val="eaeaea"/>
                  </a:gs>
                  <a:gs pos="4688">
                    <a:srgbClr val="e8e8e8"/>
                  </a:gs>
                  <a:gs pos="6250">
                    <a:srgbClr val="e8e8e8"/>
                  </a:gs>
                  <a:gs pos="6250">
                    <a:srgbClr val="e5e5e5"/>
                  </a:gs>
                  <a:gs pos="7813">
                    <a:srgbClr val="e5e5e5"/>
                  </a:gs>
                  <a:gs pos="7813">
                    <a:srgbClr val="e3e3e3"/>
                  </a:gs>
                  <a:gs pos="9375">
                    <a:srgbClr val="e3e3e3"/>
                  </a:gs>
                  <a:gs pos="9375">
                    <a:srgbClr val="e1e1e1"/>
                  </a:gs>
                  <a:gs pos="10938">
                    <a:srgbClr val="e1e1e1"/>
                  </a:gs>
                  <a:gs pos="10938">
                    <a:srgbClr val="dfdfdf"/>
                  </a:gs>
                  <a:gs pos="12500">
                    <a:srgbClr val="dfdfdf"/>
                  </a:gs>
                  <a:gs pos="12500">
                    <a:srgbClr val="dddddd"/>
                  </a:gs>
                  <a:gs pos="14063">
                    <a:srgbClr val="dddddd"/>
                  </a:gs>
                  <a:gs pos="14063">
                    <a:srgbClr val="dbdbdb"/>
                  </a:gs>
                  <a:gs pos="15625">
                    <a:srgbClr val="dbdbdb"/>
                  </a:gs>
                  <a:gs pos="15625">
                    <a:srgbClr val="d8d8d8"/>
                  </a:gs>
                  <a:gs pos="17188">
                    <a:srgbClr val="d8d8d8"/>
                  </a:gs>
                  <a:gs pos="17188">
                    <a:srgbClr val="d6d6d6"/>
                  </a:gs>
                  <a:gs pos="18750">
                    <a:srgbClr val="d6d6d6"/>
                  </a:gs>
                  <a:gs pos="18750">
                    <a:srgbClr val="d4d4d4"/>
                  </a:gs>
                  <a:gs pos="20313">
                    <a:srgbClr val="d4d4d4"/>
                  </a:gs>
                  <a:gs pos="20313">
                    <a:srgbClr val="d2d2d2"/>
                  </a:gs>
                  <a:gs pos="21875">
                    <a:srgbClr val="d2d2d2"/>
                  </a:gs>
                  <a:gs pos="21875">
                    <a:srgbClr val="d0d0d0"/>
                  </a:gs>
                  <a:gs pos="23438">
                    <a:srgbClr val="d0d0d0"/>
                  </a:gs>
                  <a:gs pos="23438">
                    <a:srgbClr val="cecece"/>
                  </a:gs>
                  <a:gs pos="25000">
                    <a:srgbClr val="cecece"/>
                  </a:gs>
                  <a:gs pos="25000">
                    <a:srgbClr val="cbcbcb"/>
                  </a:gs>
                  <a:gs pos="26563">
                    <a:srgbClr val="cbcbcb"/>
                  </a:gs>
                  <a:gs pos="26563">
                    <a:srgbClr val="c9c9c9"/>
                  </a:gs>
                  <a:gs pos="28125">
                    <a:srgbClr val="c9c9c9"/>
                  </a:gs>
                  <a:gs pos="28125">
                    <a:srgbClr val="c7c7c7"/>
                  </a:gs>
                  <a:gs pos="29688">
                    <a:srgbClr val="c7c7c7"/>
                  </a:gs>
                  <a:gs pos="29688">
                    <a:srgbClr val="c5c5c5"/>
                  </a:gs>
                  <a:gs pos="31250">
                    <a:srgbClr val="c5c5c5"/>
                  </a:gs>
                  <a:gs pos="31250">
                    <a:srgbClr val="c3c3c3"/>
                  </a:gs>
                  <a:gs pos="32813">
                    <a:srgbClr val="c3c3c3"/>
                  </a:gs>
                  <a:gs pos="32813">
                    <a:srgbClr val="c1c1c1"/>
                  </a:gs>
                  <a:gs pos="34375">
                    <a:srgbClr val="c1c1c1"/>
                  </a:gs>
                  <a:gs pos="34375">
                    <a:srgbClr val="bfbfbf"/>
                  </a:gs>
                  <a:gs pos="35938">
                    <a:srgbClr val="bfbfbf"/>
                  </a:gs>
                  <a:gs pos="35938">
                    <a:srgbClr val="bcbcbc"/>
                  </a:gs>
                  <a:gs pos="37500">
                    <a:srgbClr val="bcbcbc"/>
                  </a:gs>
                  <a:gs pos="37500">
                    <a:srgbClr val="bababa"/>
                  </a:gs>
                  <a:gs pos="39063">
                    <a:srgbClr val="bababa"/>
                  </a:gs>
                  <a:gs pos="39063">
                    <a:srgbClr val="b8b8b8"/>
                  </a:gs>
                  <a:gs pos="40625">
                    <a:srgbClr val="b8b8b8"/>
                  </a:gs>
                  <a:gs pos="40625">
                    <a:srgbClr val="b6b6b6"/>
                  </a:gs>
                  <a:gs pos="42188">
                    <a:srgbClr val="b6b6b6"/>
                  </a:gs>
                  <a:gs pos="42188">
                    <a:srgbClr val="b4b4b4"/>
                  </a:gs>
                  <a:gs pos="43750">
                    <a:srgbClr val="b4b4b4"/>
                  </a:gs>
                  <a:gs pos="43750">
                    <a:srgbClr val="b2b2b2"/>
                  </a:gs>
                  <a:gs pos="45313">
                    <a:srgbClr val="b2b2b2"/>
                  </a:gs>
                  <a:gs pos="45313">
                    <a:srgbClr val="afafaf"/>
                  </a:gs>
                  <a:gs pos="46875">
                    <a:srgbClr val="afafaf"/>
                  </a:gs>
                  <a:gs pos="46875">
                    <a:srgbClr val="adadad"/>
                  </a:gs>
                  <a:gs pos="48438">
                    <a:srgbClr val="adadad"/>
                  </a:gs>
                  <a:gs pos="48438">
                    <a:srgbClr val="ababab"/>
                  </a:gs>
                  <a:gs pos="50000">
                    <a:srgbClr val="ababab"/>
                  </a:gs>
                  <a:gs pos="50000">
                    <a:srgbClr val="a9a9a9"/>
                  </a:gs>
                  <a:gs pos="51563">
                    <a:srgbClr val="a9a9a9"/>
                  </a:gs>
                  <a:gs pos="51563">
                    <a:srgbClr val="a7a7a7"/>
                  </a:gs>
                  <a:gs pos="53125">
                    <a:srgbClr val="a7a7a7"/>
                  </a:gs>
                  <a:gs pos="53125">
                    <a:srgbClr val="a5a5a5"/>
                  </a:gs>
                  <a:gs pos="54688">
                    <a:srgbClr val="a5a5a5"/>
                  </a:gs>
                  <a:gs pos="54688">
                    <a:srgbClr val="a2a2a2"/>
                  </a:gs>
                  <a:gs pos="56250">
                    <a:srgbClr val="a2a2a2"/>
                  </a:gs>
                  <a:gs pos="56250">
                    <a:srgbClr val="a0a0a0"/>
                  </a:gs>
                  <a:gs pos="57813">
                    <a:srgbClr val="a0a0a0"/>
                  </a:gs>
                  <a:gs pos="57813">
                    <a:srgbClr val="9e9e9e"/>
                  </a:gs>
                  <a:gs pos="59375">
                    <a:srgbClr val="9e9e9e"/>
                  </a:gs>
                  <a:gs pos="59375">
                    <a:srgbClr val="9c9c9c"/>
                  </a:gs>
                  <a:gs pos="60938">
                    <a:srgbClr val="9c9c9c"/>
                  </a:gs>
                  <a:gs pos="60938">
                    <a:srgbClr val="9a9a9a"/>
                  </a:gs>
                  <a:gs pos="62500">
                    <a:srgbClr val="9a9a9a"/>
                  </a:gs>
                  <a:gs pos="62500">
                    <a:srgbClr val="989898"/>
                  </a:gs>
                  <a:gs pos="64063">
                    <a:srgbClr val="989898"/>
                  </a:gs>
                  <a:gs pos="64063">
                    <a:srgbClr val="959595"/>
                  </a:gs>
                  <a:gs pos="65625">
                    <a:srgbClr val="959595"/>
                  </a:gs>
                  <a:gs pos="65625">
                    <a:srgbClr val="939393"/>
                  </a:gs>
                  <a:gs pos="67188">
                    <a:srgbClr val="939393"/>
                  </a:gs>
                  <a:gs pos="67188">
                    <a:srgbClr val="919191"/>
                  </a:gs>
                  <a:gs pos="68750">
                    <a:srgbClr val="919191"/>
                  </a:gs>
                  <a:gs pos="68750">
                    <a:srgbClr val="8f8f8f"/>
                  </a:gs>
                  <a:gs pos="70313">
                    <a:srgbClr val="8f8f8f"/>
                  </a:gs>
                  <a:gs pos="70313">
                    <a:srgbClr val="8d8d8d"/>
                  </a:gs>
                  <a:gs pos="71875">
                    <a:srgbClr val="8d8d8d"/>
                  </a:gs>
                  <a:gs pos="71875">
                    <a:srgbClr val="8b8b8b"/>
                  </a:gs>
                  <a:gs pos="73438">
                    <a:srgbClr val="8b8b8b"/>
                  </a:gs>
                  <a:gs pos="73438">
                    <a:srgbClr val="898989"/>
                  </a:gs>
                  <a:gs pos="75000">
                    <a:srgbClr val="898989"/>
                  </a:gs>
                  <a:gs pos="75000">
                    <a:srgbClr val="868686"/>
                  </a:gs>
                  <a:gs pos="76563">
                    <a:srgbClr val="868686"/>
                  </a:gs>
                  <a:gs pos="76563">
                    <a:srgbClr val="848484"/>
                  </a:gs>
                  <a:gs pos="78125">
                    <a:srgbClr val="848484"/>
                  </a:gs>
                  <a:gs pos="78125">
                    <a:srgbClr val="828282"/>
                  </a:gs>
                  <a:gs pos="79688">
                    <a:srgbClr val="828282"/>
                  </a:gs>
                  <a:gs pos="79688">
                    <a:srgbClr val="808080"/>
                  </a:gs>
                  <a:gs pos="81250">
                    <a:srgbClr val="808080"/>
                  </a:gs>
                  <a:gs pos="81250">
                    <a:srgbClr val="7e7e7e"/>
                  </a:gs>
                  <a:gs pos="82813">
                    <a:srgbClr val="7e7e7e"/>
                  </a:gs>
                  <a:gs pos="82813">
                    <a:srgbClr val="7c7c7c"/>
                  </a:gs>
                  <a:gs pos="84375">
                    <a:srgbClr val="7c7c7c"/>
                  </a:gs>
                  <a:gs pos="84375">
                    <a:srgbClr val="797979"/>
                  </a:gs>
                  <a:gs pos="85938">
                    <a:srgbClr val="797979"/>
                  </a:gs>
                  <a:gs pos="85938">
                    <a:srgbClr val="777777"/>
                  </a:gs>
                  <a:gs pos="87500">
                    <a:srgbClr val="777777"/>
                  </a:gs>
                  <a:gs pos="87500">
                    <a:srgbClr val="757575"/>
                  </a:gs>
                  <a:gs pos="89063">
                    <a:srgbClr val="757575"/>
                  </a:gs>
                  <a:gs pos="89063">
                    <a:srgbClr val="737373"/>
                  </a:gs>
                  <a:gs pos="90625">
                    <a:srgbClr val="737373"/>
                  </a:gs>
                  <a:gs pos="90625">
                    <a:srgbClr val="717171"/>
                  </a:gs>
                  <a:gs pos="92188">
                    <a:srgbClr val="717171"/>
                  </a:gs>
                  <a:gs pos="92188">
                    <a:srgbClr val="6f6f6f"/>
                  </a:gs>
                  <a:gs pos="93750">
                    <a:srgbClr val="6f6f6f"/>
                  </a:gs>
                  <a:gs pos="93750">
                    <a:srgbClr val="6c6c6c"/>
                  </a:gs>
                  <a:gs pos="95313">
                    <a:srgbClr val="6c6c6c"/>
                  </a:gs>
                  <a:gs pos="95313">
                    <a:srgbClr val="6a6a6a"/>
                  </a:gs>
                  <a:gs pos="96875">
                    <a:srgbClr val="6a6a6a"/>
                  </a:gs>
                  <a:gs pos="96875">
                    <a:srgbClr val="686868"/>
                  </a:gs>
                  <a:gs pos="98438">
                    <a:srgbClr val="686868"/>
                  </a:gs>
                  <a:gs pos="98438">
                    <a:srgbClr val="666666"/>
                  </a:gs>
                  <a:gs pos="100000">
                    <a:srgbClr val="666666"/>
                  </a:gs>
                </a:gsLst>
                <a:lin ang="5400000"/>
              </a:gradFill>
              <a:effectLst>
                <a:outerShdw dist="107932" dir="2700000" blurRad="0" rotWithShape="0">
                  <a:srgbClr val="bf0041"/>
                </a:outerShdw>
              </a:effectLst>
              <a:latin typeface="Source Serif Pro Black"/>
              <a:ea typeface="MS Gothic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n w="9360">
                <a:noFill/>
              </a:ln>
              <a:gradFill rotWithShape="0">
                <a:gsLst>
                  <a:gs pos="0">
                    <a:srgbClr val="eeeeee"/>
                  </a:gs>
                  <a:gs pos="1563">
                    <a:srgbClr val="eeeeee"/>
                  </a:gs>
                  <a:gs pos="1563">
                    <a:srgbClr val="ececec"/>
                  </a:gs>
                  <a:gs pos="3125">
                    <a:srgbClr val="ececec"/>
                  </a:gs>
                  <a:gs pos="3125">
                    <a:srgbClr val="eaeaea"/>
                  </a:gs>
                  <a:gs pos="4688">
                    <a:srgbClr val="eaeaea"/>
                  </a:gs>
                  <a:gs pos="4688">
                    <a:srgbClr val="e8e8e8"/>
                  </a:gs>
                  <a:gs pos="6250">
                    <a:srgbClr val="e8e8e8"/>
                  </a:gs>
                  <a:gs pos="6250">
                    <a:srgbClr val="e5e5e5"/>
                  </a:gs>
                  <a:gs pos="7813">
                    <a:srgbClr val="e5e5e5"/>
                  </a:gs>
                  <a:gs pos="7813">
                    <a:srgbClr val="e3e3e3"/>
                  </a:gs>
                  <a:gs pos="9375">
                    <a:srgbClr val="e3e3e3"/>
                  </a:gs>
                  <a:gs pos="9375">
                    <a:srgbClr val="e1e1e1"/>
                  </a:gs>
                  <a:gs pos="10938">
                    <a:srgbClr val="e1e1e1"/>
                  </a:gs>
                  <a:gs pos="10938">
                    <a:srgbClr val="dfdfdf"/>
                  </a:gs>
                  <a:gs pos="12500">
                    <a:srgbClr val="dfdfdf"/>
                  </a:gs>
                  <a:gs pos="12500">
                    <a:srgbClr val="dddddd"/>
                  </a:gs>
                  <a:gs pos="14063">
                    <a:srgbClr val="dddddd"/>
                  </a:gs>
                  <a:gs pos="14063">
                    <a:srgbClr val="dbdbdb"/>
                  </a:gs>
                  <a:gs pos="15625">
                    <a:srgbClr val="dbdbdb"/>
                  </a:gs>
                  <a:gs pos="15625">
                    <a:srgbClr val="d8d8d8"/>
                  </a:gs>
                  <a:gs pos="17188">
                    <a:srgbClr val="d8d8d8"/>
                  </a:gs>
                  <a:gs pos="17188">
                    <a:srgbClr val="d6d6d6"/>
                  </a:gs>
                  <a:gs pos="18750">
                    <a:srgbClr val="d6d6d6"/>
                  </a:gs>
                  <a:gs pos="18750">
                    <a:srgbClr val="d4d4d4"/>
                  </a:gs>
                  <a:gs pos="20313">
                    <a:srgbClr val="d4d4d4"/>
                  </a:gs>
                  <a:gs pos="20313">
                    <a:srgbClr val="d2d2d2"/>
                  </a:gs>
                  <a:gs pos="21875">
                    <a:srgbClr val="d2d2d2"/>
                  </a:gs>
                  <a:gs pos="21875">
                    <a:srgbClr val="d0d0d0"/>
                  </a:gs>
                  <a:gs pos="23438">
                    <a:srgbClr val="d0d0d0"/>
                  </a:gs>
                  <a:gs pos="23438">
                    <a:srgbClr val="cecece"/>
                  </a:gs>
                  <a:gs pos="25000">
                    <a:srgbClr val="cecece"/>
                  </a:gs>
                  <a:gs pos="25000">
                    <a:srgbClr val="cbcbcb"/>
                  </a:gs>
                  <a:gs pos="26563">
                    <a:srgbClr val="cbcbcb"/>
                  </a:gs>
                  <a:gs pos="26563">
                    <a:srgbClr val="c9c9c9"/>
                  </a:gs>
                  <a:gs pos="28125">
                    <a:srgbClr val="c9c9c9"/>
                  </a:gs>
                  <a:gs pos="28125">
                    <a:srgbClr val="c7c7c7"/>
                  </a:gs>
                  <a:gs pos="29688">
                    <a:srgbClr val="c7c7c7"/>
                  </a:gs>
                  <a:gs pos="29688">
                    <a:srgbClr val="c5c5c5"/>
                  </a:gs>
                  <a:gs pos="31250">
                    <a:srgbClr val="c5c5c5"/>
                  </a:gs>
                  <a:gs pos="31250">
                    <a:srgbClr val="c3c3c3"/>
                  </a:gs>
                  <a:gs pos="32813">
                    <a:srgbClr val="c3c3c3"/>
                  </a:gs>
                  <a:gs pos="32813">
                    <a:srgbClr val="c1c1c1"/>
                  </a:gs>
                  <a:gs pos="34375">
                    <a:srgbClr val="c1c1c1"/>
                  </a:gs>
                  <a:gs pos="34375">
                    <a:srgbClr val="bfbfbf"/>
                  </a:gs>
                  <a:gs pos="35938">
                    <a:srgbClr val="bfbfbf"/>
                  </a:gs>
                  <a:gs pos="35938">
                    <a:srgbClr val="bcbcbc"/>
                  </a:gs>
                  <a:gs pos="37500">
                    <a:srgbClr val="bcbcbc"/>
                  </a:gs>
                  <a:gs pos="37500">
                    <a:srgbClr val="bababa"/>
                  </a:gs>
                  <a:gs pos="39063">
                    <a:srgbClr val="bababa"/>
                  </a:gs>
                  <a:gs pos="39063">
                    <a:srgbClr val="b8b8b8"/>
                  </a:gs>
                  <a:gs pos="40625">
                    <a:srgbClr val="b8b8b8"/>
                  </a:gs>
                  <a:gs pos="40625">
                    <a:srgbClr val="b6b6b6"/>
                  </a:gs>
                  <a:gs pos="42188">
                    <a:srgbClr val="b6b6b6"/>
                  </a:gs>
                  <a:gs pos="42188">
                    <a:srgbClr val="b4b4b4"/>
                  </a:gs>
                  <a:gs pos="43750">
                    <a:srgbClr val="b4b4b4"/>
                  </a:gs>
                  <a:gs pos="43750">
                    <a:srgbClr val="b2b2b2"/>
                  </a:gs>
                  <a:gs pos="45313">
                    <a:srgbClr val="b2b2b2"/>
                  </a:gs>
                  <a:gs pos="45313">
                    <a:srgbClr val="afafaf"/>
                  </a:gs>
                  <a:gs pos="46875">
                    <a:srgbClr val="afafaf"/>
                  </a:gs>
                  <a:gs pos="46875">
                    <a:srgbClr val="adadad"/>
                  </a:gs>
                  <a:gs pos="48438">
                    <a:srgbClr val="adadad"/>
                  </a:gs>
                  <a:gs pos="48438">
                    <a:srgbClr val="ababab"/>
                  </a:gs>
                  <a:gs pos="50000">
                    <a:srgbClr val="ababab"/>
                  </a:gs>
                  <a:gs pos="50000">
                    <a:srgbClr val="a9a9a9"/>
                  </a:gs>
                  <a:gs pos="51563">
                    <a:srgbClr val="a9a9a9"/>
                  </a:gs>
                  <a:gs pos="51563">
                    <a:srgbClr val="a7a7a7"/>
                  </a:gs>
                  <a:gs pos="53125">
                    <a:srgbClr val="a7a7a7"/>
                  </a:gs>
                  <a:gs pos="53125">
                    <a:srgbClr val="a5a5a5"/>
                  </a:gs>
                  <a:gs pos="54688">
                    <a:srgbClr val="a5a5a5"/>
                  </a:gs>
                  <a:gs pos="54688">
                    <a:srgbClr val="a2a2a2"/>
                  </a:gs>
                  <a:gs pos="56250">
                    <a:srgbClr val="a2a2a2"/>
                  </a:gs>
                  <a:gs pos="56250">
                    <a:srgbClr val="a0a0a0"/>
                  </a:gs>
                  <a:gs pos="57813">
                    <a:srgbClr val="a0a0a0"/>
                  </a:gs>
                  <a:gs pos="57813">
                    <a:srgbClr val="9e9e9e"/>
                  </a:gs>
                  <a:gs pos="59375">
                    <a:srgbClr val="9e9e9e"/>
                  </a:gs>
                  <a:gs pos="59375">
                    <a:srgbClr val="9c9c9c"/>
                  </a:gs>
                  <a:gs pos="60938">
                    <a:srgbClr val="9c9c9c"/>
                  </a:gs>
                  <a:gs pos="60938">
                    <a:srgbClr val="9a9a9a"/>
                  </a:gs>
                  <a:gs pos="62500">
                    <a:srgbClr val="9a9a9a"/>
                  </a:gs>
                  <a:gs pos="62500">
                    <a:srgbClr val="989898"/>
                  </a:gs>
                  <a:gs pos="64063">
                    <a:srgbClr val="989898"/>
                  </a:gs>
                  <a:gs pos="64063">
                    <a:srgbClr val="959595"/>
                  </a:gs>
                  <a:gs pos="65625">
                    <a:srgbClr val="959595"/>
                  </a:gs>
                  <a:gs pos="65625">
                    <a:srgbClr val="939393"/>
                  </a:gs>
                  <a:gs pos="67188">
                    <a:srgbClr val="939393"/>
                  </a:gs>
                  <a:gs pos="67188">
                    <a:srgbClr val="919191"/>
                  </a:gs>
                  <a:gs pos="68750">
                    <a:srgbClr val="919191"/>
                  </a:gs>
                  <a:gs pos="68750">
                    <a:srgbClr val="8f8f8f"/>
                  </a:gs>
                  <a:gs pos="70313">
                    <a:srgbClr val="8f8f8f"/>
                  </a:gs>
                  <a:gs pos="70313">
                    <a:srgbClr val="8d8d8d"/>
                  </a:gs>
                  <a:gs pos="71875">
                    <a:srgbClr val="8d8d8d"/>
                  </a:gs>
                  <a:gs pos="71875">
                    <a:srgbClr val="8b8b8b"/>
                  </a:gs>
                  <a:gs pos="73438">
                    <a:srgbClr val="8b8b8b"/>
                  </a:gs>
                  <a:gs pos="73438">
                    <a:srgbClr val="898989"/>
                  </a:gs>
                  <a:gs pos="75000">
                    <a:srgbClr val="898989"/>
                  </a:gs>
                  <a:gs pos="75000">
                    <a:srgbClr val="868686"/>
                  </a:gs>
                  <a:gs pos="76563">
                    <a:srgbClr val="868686"/>
                  </a:gs>
                  <a:gs pos="76563">
                    <a:srgbClr val="848484"/>
                  </a:gs>
                  <a:gs pos="78125">
                    <a:srgbClr val="848484"/>
                  </a:gs>
                  <a:gs pos="78125">
                    <a:srgbClr val="828282"/>
                  </a:gs>
                  <a:gs pos="79688">
                    <a:srgbClr val="828282"/>
                  </a:gs>
                  <a:gs pos="79688">
                    <a:srgbClr val="808080"/>
                  </a:gs>
                  <a:gs pos="81250">
                    <a:srgbClr val="808080"/>
                  </a:gs>
                  <a:gs pos="81250">
                    <a:srgbClr val="7e7e7e"/>
                  </a:gs>
                  <a:gs pos="82813">
                    <a:srgbClr val="7e7e7e"/>
                  </a:gs>
                  <a:gs pos="82813">
                    <a:srgbClr val="7c7c7c"/>
                  </a:gs>
                  <a:gs pos="84375">
                    <a:srgbClr val="7c7c7c"/>
                  </a:gs>
                  <a:gs pos="84375">
                    <a:srgbClr val="797979"/>
                  </a:gs>
                  <a:gs pos="85938">
                    <a:srgbClr val="797979"/>
                  </a:gs>
                  <a:gs pos="85938">
                    <a:srgbClr val="777777"/>
                  </a:gs>
                  <a:gs pos="87500">
                    <a:srgbClr val="777777"/>
                  </a:gs>
                  <a:gs pos="87500">
                    <a:srgbClr val="757575"/>
                  </a:gs>
                  <a:gs pos="89063">
                    <a:srgbClr val="757575"/>
                  </a:gs>
                  <a:gs pos="89063">
                    <a:srgbClr val="737373"/>
                  </a:gs>
                  <a:gs pos="90625">
                    <a:srgbClr val="737373"/>
                  </a:gs>
                  <a:gs pos="90625">
                    <a:srgbClr val="717171"/>
                  </a:gs>
                  <a:gs pos="92188">
                    <a:srgbClr val="717171"/>
                  </a:gs>
                  <a:gs pos="92188">
                    <a:srgbClr val="6f6f6f"/>
                  </a:gs>
                  <a:gs pos="93750">
                    <a:srgbClr val="6f6f6f"/>
                  </a:gs>
                  <a:gs pos="93750">
                    <a:srgbClr val="6c6c6c"/>
                  </a:gs>
                  <a:gs pos="95313">
                    <a:srgbClr val="6c6c6c"/>
                  </a:gs>
                  <a:gs pos="95313">
                    <a:srgbClr val="6a6a6a"/>
                  </a:gs>
                  <a:gs pos="96875">
                    <a:srgbClr val="6a6a6a"/>
                  </a:gs>
                  <a:gs pos="96875">
                    <a:srgbClr val="686868"/>
                  </a:gs>
                  <a:gs pos="98438">
                    <a:srgbClr val="686868"/>
                  </a:gs>
                  <a:gs pos="98438">
                    <a:srgbClr val="666666"/>
                  </a:gs>
                  <a:gs pos="100000">
                    <a:srgbClr val="666666"/>
                  </a:gs>
                </a:gsLst>
                <a:lin ang="5400000"/>
              </a:gradFill>
              <a:effectLst>
                <a:outerShdw dist="107932" dir="2700000" blurRad="0" rotWithShape="0">
                  <a:srgbClr val="bf0041"/>
                </a:outerShdw>
              </a:effectLst>
              <a:latin typeface="Source Serif Pro Black"/>
              <a:ea typeface="MS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15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"/>
          <p:cNvSpPr/>
          <p:nvPr/>
        </p:nvSpPr>
        <p:spPr>
          <a:xfrm>
            <a:off x="0" y="0"/>
            <a:ext cx="10058400" cy="5715000"/>
          </a:xfrm>
          <a:prstGeom prst="rect">
            <a:avLst/>
          </a:prstGeom>
          <a:solidFill>
            <a:srgbClr val="1a15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5257800" y="228600"/>
            <a:ext cx="4628160" cy="241848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534600" y="2072160"/>
            <a:ext cx="3580200" cy="341424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914400" y="228600"/>
            <a:ext cx="3381120" cy="135216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 flipH="1">
            <a:off x="4572000" y="914400"/>
            <a:ext cx="45720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4"/>
          <a:stretch/>
        </p:blipFill>
        <p:spPr>
          <a:xfrm>
            <a:off x="5420520" y="2743200"/>
            <a:ext cx="4409280" cy="219024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4572000" y="3886200"/>
            <a:ext cx="68580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42" name=""/>
          <p:cNvSpPr txBox="1"/>
          <p:nvPr/>
        </p:nvSpPr>
        <p:spPr>
          <a:xfrm>
            <a:off x="999000" y="1670760"/>
            <a:ext cx="40302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i="1" lang="en-US" sz="1800" spc="-1" strike="noStrike">
                <a:solidFill>
                  <a:srgbClr val="ffffff"/>
                </a:solidFill>
                <a:latin typeface="Noto Sans"/>
              </a:rPr>
              <a:t>	</a:t>
            </a:r>
            <a:r>
              <a:rPr b="0" i="1" lang="en-US" sz="1800" spc="-1" strike="noStrike">
                <a:solidFill>
                  <a:srgbClr val="ffffff"/>
                </a:solidFill>
                <a:latin typeface="Noto Sans"/>
              </a:rPr>
              <a:t>Открываем Dev Tools...</a:t>
            </a:r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5"/>
          <a:srcRect l="0" t="0" r="48202" b="0"/>
          <a:stretch/>
        </p:blipFill>
        <p:spPr>
          <a:xfrm>
            <a:off x="6400800" y="4250880"/>
            <a:ext cx="3429000" cy="138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15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"/>
          <p:cNvSpPr/>
          <p:nvPr/>
        </p:nvSpPr>
        <p:spPr>
          <a:xfrm>
            <a:off x="0" y="0"/>
            <a:ext cx="10058400" cy="5715000"/>
          </a:xfrm>
          <a:prstGeom prst="rect">
            <a:avLst/>
          </a:prstGeom>
          <a:solidFill>
            <a:srgbClr val="1a15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6692040" y="286200"/>
            <a:ext cx="3066120" cy="799560"/>
          </a:xfrm>
          <a:prstGeom prst="rect">
            <a:avLst/>
          </a:prstGeom>
          <a:ln w="0">
            <a:noFill/>
          </a:ln>
        </p:spPr>
      </p:pic>
      <p:pic>
        <p:nvPicPr>
          <p:cNvPr id="446" name="" descr=""/>
          <p:cNvPicPr/>
          <p:nvPr/>
        </p:nvPicPr>
        <p:blipFill>
          <a:blip r:embed="rId2"/>
          <a:stretch/>
        </p:blipFill>
        <p:spPr>
          <a:xfrm>
            <a:off x="6970680" y="1191960"/>
            <a:ext cx="2859120" cy="3380040"/>
          </a:xfrm>
          <a:prstGeom prst="rect">
            <a:avLst/>
          </a:prstGeom>
          <a:ln w="0">
            <a:noFill/>
          </a:ln>
        </p:spPr>
      </p:pic>
      <p:pic>
        <p:nvPicPr>
          <p:cNvPr id="447" name="" descr=""/>
          <p:cNvPicPr/>
          <p:nvPr/>
        </p:nvPicPr>
        <p:blipFill>
          <a:blip r:embed="rId3"/>
          <a:stretch/>
        </p:blipFill>
        <p:spPr>
          <a:xfrm>
            <a:off x="5943600" y="4572000"/>
            <a:ext cx="3886200" cy="992160"/>
          </a:xfrm>
          <a:prstGeom prst="rect">
            <a:avLst/>
          </a:prstGeom>
          <a:ln w="0">
            <a:noFill/>
          </a:ln>
        </p:spPr>
      </p:pic>
      <p:sp>
        <p:nvSpPr>
          <p:cNvPr id="448" name=""/>
          <p:cNvSpPr/>
          <p:nvPr/>
        </p:nvSpPr>
        <p:spPr>
          <a:xfrm flipH="1">
            <a:off x="4114800" y="685800"/>
            <a:ext cx="2286000" cy="68580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49" name=""/>
          <p:cNvSpPr/>
          <p:nvPr/>
        </p:nvSpPr>
        <p:spPr>
          <a:xfrm flipH="1" flipV="1">
            <a:off x="4114800" y="2286000"/>
            <a:ext cx="2514600" cy="45720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50" name=""/>
          <p:cNvSpPr/>
          <p:nvPr/>
        </p:nvSpPr>
        <p:spPr>
          <a:xfrm flipH="1" flipV="1">
            <a:off x="4114800" y="3200400"/>
            <a:ext cx="1600200" cy="182880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4"/>
          <a:stretch/>
        </p:blipFill>
        <p:spPr>
          <a:xfrm>
            <a:off x="228600" y="109800"/>
            <a:ext cx="2981160" cy="1490400"/>
          </a:xfrm>
          <a:prstGeom prst="rect">
            <a:avLst/>
          </a:prstGeom>
          <a:ln w="0">
            <a:noFill/>
          </a:ln>
        </p:spPr>
      </p:pic>
      <p:pic>
        <p:nvPicPr>
          <p:cNvPr id="452" name="" descr=""/>
          <p:cNvPicPr/>
          <p:nvPr/>
        </p:nvPicPr>
        <p:blipFill>
          <a:blip r:embed="rId5"/>
          <a:stretch/>
        </p:blipFill>
        <p:spPr>
          <a:xfrm>
            <a:off x="600480" y="3200400"/>
            <a:ext cx="2142720" cy="2142720"/>
          </a:xfrm>
          <a:prstGeom prst="rect">
            <a:avLst/>
          </a:prstGeom>
          <a:ln w="0">
            <a:noFill/>
          </a:ln>
        </p:spPr>
      </p:pic>
      <p:pic>
        <p:nvPicPr>
          <p:cNvPr id="453" name="" descr=""/>
          <p:cNvPicPr/>
          <p:nvPr/>
        </p:nvPicPr>
        <p:blipFill>
          <a:blip r:embed="rId6"/>
          <a:stretch/>
        </p:blipFill>
        <p:spPr>
          <a:xfrm>
            <a:off x="343080" y="1600560"/>
            <a:ext cx="2857320" cy="1599840"/>
          </a:xfrm>
          <a:prstGeom prst="rect">
            <a:avLst/>
          </a:prstGeom>
          <a:ln w="0">
            <a:noFill/>
          </a:ln>
        </p:spPr>
      </p:pic>
      <p:sp>
        <p:nvSpPr>
          <p:cNvPr id="454" name=""/>
          <p:cNvSpPr/>
          <p:nvPr/>
        </p:nvSpPr>
        <p:spPr>
          <a:xfrm>
            <a:off x="685800" y="1417320"/>
            <a:ext cx="2057400" cy="201168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55" name=""/>
          <p:cNvSpPr txBox="1"/>
          <p:nvPr/>
        </p:nvSpPr>
        <p:spPr>
          <a:xfrm>
            <a:off x="4343400" y="1600200"/>
            <a:ext cx="3364200" cy="131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en-US" sz="2400" spc="-1" strike="noStrike">
                <a:solidFill>
                  <a:srgbClr val="ffbf00"/>
                </a:solidFill>
                <a:latin typeface="Noto Sans Medefaidrin"/>
              </a:rPr>
              <a:t>Казалось, бы...</a:t>
            </a:r>
            <a:endParaRPr b="0" lang="en-US" sz="24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"/>
          <p:cNvSpPr/>
          <p:nvPr/>
        </p:nvSpPr>
        <p:spPr>
          <a:xfrm>
            <a:off x="0" y="0"/>
            <a:ext cx="10058400" cy="5715000"/>
          </a:xfrm>
          <a:prstGeom prst="rect">
            <a:avLst/>
          </a:prstGeom>
          <a:solidFill>
            <a:srgbClr val="1a15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1"/>
          <a:stretch/>
        </p:blipFill>
        <p:spPr>
          <a:xfrm>
            <a:off x="2286000" y="4182120"/>
            <a:ext cx="4342320" cy="1304280"/>
          </a:xfrm>
          <a:prstGeom prst="rect">
            <a:avLst/>
          </a:prstGeom>
          <a:ln w="0">
            <a:noFill/>
          </a:ln>
        </p:spPr>
      </p:pic>
      <p:sp>
        <p:nvSpPr>
          <p:cNvPr id="458" name=""/>
          <p:cNvSpPr txBox="1"/>
          <p:nvPr/>
        </p:nvSpPr>
        <p:spPr>
          <a:xfrm>
            <a:off x="1293120" y="184320"/>
            <a:ext cx="8765280" cy="164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i="1" lang="en-US" sz="3000" spc="-1" strike="noStrike">
                <a:solidFill>
                  <a:srgbClr val="ffffff"/>
                </a:solidFill>
                <a:latin typeface="Impact"/>
              </a:rPr>
              <a:t>А как дела… с кроссплатформенностью?</a:t>
            </a:r>
            <a:endParaRPr b="0" lang="en-US" sz="30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2"/>
          <a:srcRect l="0" t="0" r="0" b="18360"/>
          <a:stretch/>
        </p:blipFill>
        <p:spPr>
          <a:xfrm>
            <a:off x="2252520" y="994320"/>
            <a:ext cx="2142720" cy="1748880"/>
          </a:xfrm>
          <a:prstGeom prst="rect">
            <a:avLst/>
          </a:prstGeom>
          <a:ln w="0">
            <a:noFill/>
          </a:ln>
        </p:spPr>
      </p:pic>
      <p:pic>
        <p:nvPicPr>
          <p:cNvPr id="460" name="" descr=""/>
          <p:cNvPicPr/>
          <p:nvPr/>
        </p:nvPicPr>
        <p:blipFill>
          <a:blip r:embed="rId3"/>
          <a:stretch/>
        </p:blipFill>
        <p:spPr>
          <a:xfrm>
            <a:off x="2331000" y="2947320"/>
            <a:ext cx="2057400" cy="938880"/>
          </a:xfrm>
          <a:prstGeom prst="rect">
            <a:avLst/>
          </a:prstGeom>
          <a:ln w="0">
            <a:noFill/>
          </a:ln>
        </p:spPr>
      </p:pic>
      <p:pic>
        <p:nvPicPr>
          <p:cNvPr id="461" name="" descr=""/>
          <p:cNvPicPr/>
          <p:nvPr/>
        </p:nvPicPr>
        <p:blipFill>
          <a:blip r:embed="rId4"/>
          <a:stretch/>
        </p:blipFill>
        <p:spPr>
          <a:xfrm>
            <a:off x="4591080" y="996840"/>
            <a:ext cx="3867120" cy="2876040"/>
          </a:xfrm>
          <a:prstGeom prst="rect">
            <a:avLst/>
          </a:prstGeom>
          <a:ln w="0">
            <a:noFill/>
          </a:ln>
        </p:spPr>
      </p:pic>
      <p:sp>
        <p:nvSpPr>
          <p:cNvPr id="462" name=""/>
          <p:cNvSpPr txBox="1"/>
          <p:nvPr/>
        </p:nvSpPr>
        <p:spPr>
          <a:xfrm>
            <a:off x="6858000" y="4299120"/>
            <a:ext cx="2743200" cy="164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US" sz="3000" spc="-1" strike="noStrike">
                <a:solidFill>
                  <a:srgbClr val="ffffff"/>
                </a:solidFill>
                <a:latin typeface="Impact"/>
              </a:rPr>
              <a:t>Довольно мощно </a:t>
            </a:r>
            <a:endParaRPr b="0" lang="en-US" sz="30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67640" y="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Вывод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464" name=""/>
          <p:cNvSpPr txBox="1"/>
          <p:nvPr/>
        </p:nvSpPr>
        <p:spPr>
          <a:xfrm>
            <a:off x="914040" y="1371600"/>
            <a:ext cx="4114800" cy="202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  <a:p>
            <a:pPr algn="ctr"/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Инновационный ли продукт? </a:t>
            </a: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5028840" y="1143000"/>
            <a:ext cx="3657960" cy="2057400"/>
          </a:xfrm>
          <a:prstGeom prst="rect">
            <a:avLst/>
          </a:prstGeom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995040" y="3429000"/>
            <a:ext cx="3200400" cy="2026800"/>
          </a:xfrm>
          <a:prstGeom prst="rect">
            <a:avLst/>
          </a:prstGeom>
          <a:ln w="0">
            <a:noFill/>
          </a:ln>
        </p:spPr>
      </p:pic>
      <p:sp>
        <p:nvSpPr>
          <p:cNvPr id="467" name=""/>
          <p:cNvSpPr txBox="1"/>
          <p:nvPr/>
        </p:nvSpPr>
        <p:spPr>
          <a:xfrm>
            <a:off x="4572000" y="3429000"/>
            <a:ext cx="434340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  <a:p>
            <a:pPr algn="ctr"/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Буду ли я им пользоваться???</a:t>
            </a: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68" name=""/>
          <p:cNvSpPr txBox="1"/>
          <p:nvPr/>
        </p:nvSpPr>
        <p:spPr>
          <a:xfrm>
            <a:off x="4195440" y="5029200"/>
            <a:ext cx="9144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ans"/>
              </a:rPr>
              <a:t>(нет)</a:t>
            </a: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"/>
          <p:cNvSpPr/>
          <p:nvPr/>
        </p:nvSpPr>
        <p:spPr>
          <a:xfrm>
            <a:off x="914040" y="2834640"/>
            <a:ext cx="9144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Введение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1370880" y="1371240"/>
            <a:ext cx="7708680" cy="4238280"/>
          </a:xfrm>
          <a:prstGeom prst="rect">
            <a:avLst/>
          </a:prstGeom>
          <a:ln w="0">
            <a:noFill/>
          </a:ln>
        </p:spPr>
      </p:pic>
      <p:sp>
        <p:nvSpPr>
          <p:cNvPr id="376" name=""/>
          <p:cNvSpPr txBox="1"/>
          <p:nvPr/>
        </p:nvSpPr>
        <p:spPr>
          <a:xfrm>
            <a:off x="456840" y="1842120"/>
            <a:ext cx="4146120" cy="135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2000" spc="-1" strike="noStrike">
                <a:solidFill>
                  <a:srgbClr val="666666"/>
                </a:solidFill>
                <a:highlight>
                  <a:srgbClr val="ffffff"/>
                </a:highlight>
                <a:latin typeface="Noto Sans"/>
              </a:rPr>
              <a:t>Как сохранить историю семьи?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7" name=""/>
          <p:cNvSpPr txBox="1"/>
          <p:nvPr/>
        </p:nvSpPr>
        <p:spPr>
          <a:xfrm>
            <a:off x="5451840" y="1842120"/>
            <a:ext cx="4146120" cy="135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2000" spc="-1" strike="noStrike">
                <a:solidFill>
                  <a:srgbClr val="666666"/>
                </a:solidFill>
                <a:highlight>
                  <a:srgbClr val="ffffff"/>
                </a:highlight>
                <a:latin typeface="Noto Sans"/>
              </a:rPr>
              <a:t>Почему это важно?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8" name=""/>
          <p:cNvSpPr txBox="1"/>
          <p:nvPr/>
        </p:nvSpPr>
        <p:spPr>
          <a:xfrm>
            <a:off x="2480760" y="4571280"/>
            <a:ext cx="5060160" cy="182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2000" spc="-1" strike="noStrike">
                <a:solidFill>
                  <a:srgbClr val="666666"/>
                </a:solidFill>
                <a:highlight>
                  <a:srgbClr val="ffffff"/>
                </a:highlight>
                <a:latin typeface="Noto Sans"/>
              </a:rPr>
              <a:t>А это вообще интересно????</a:t>
            </a:r>
            <a:endParaRPr b="0" lang="en-US" sz="2000" spc="-1" strike="noStrike">
              <a:solidFill>
                <a:srgbClr val="00000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" descr=""/>
          <p:cNvPicPr/>
          <p:nvPr/>
        </p:nvPicPr>
        <p:blipFill>
          <a:blip r:embed="rId1"/>
          <a:srcRect l="0" t="0" r="38715" b="0"/>
          <a:stretch/>
        </p:blipFill>
        <p:spPr>
          <a:xfrm>
            <a:off x="4843440" y="0"/>
            <a:ext cx="5232600" cy="5668920"/>
          </a:xfrm>
          <a:prstGeom prst="rect">
            <a:avLst/>
          </a:prstGeom>
          <a:ln w="0">
            <a:noFill/>
          </a:ln>
        </p:spPr>
      </p:pic>
      <p:pic>
        <p:nvPicPr>
          <p:cNvPr id="380" name="" descr=""/>
          <p:cNvPicPr/>
          <p:nvPr/>
        </p:nvPicPr>
        <p:blipFill>
          <a:blip r:embed="rId2"/>
          <a:srcRect l="47262" t="0" r="0" b="0"/>
          <a:stretch/>
        </p:blipFill>
        <p:spPr>
          <a:xfrm>
            <a:off x="0" y="0"/>
            <a:ext cx="4843800" cy="5668920"/>
          </a:xfrm>
          <a:prstGeom prst="rect">
            <a:avLst/>
          </a:prstGeom>
          <a:ln w="0">
            <a:noFill/>
          </a:ln>
        </p:spPr>
      </p:pic>
      <p:sp>
        <p:nvSpPr>
          <p:cNvPr id="381" name=""/>
          <p:cNvSpPr/>
          <p:nvPr/>
        </p:nvSpPr>
        <p:spPr>
          <a:xfrm>
            <a:off x="914040" y="2834640"/>
            <a:ext cx="9144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82" name=""/>
          <p:cNvSpPr/>
          <p:nvPr/>
        </p:nvSpPr>
        <p:spPr>
          <a:xfrm>
            <a:off x="360" y="360"/>
            <a:ext cx="10076400" cy="5668920"/>
          </a:xfrm>
          <a:prstGeom prst="rect">
            <a:avLst/>
          </a:prstGeom>
          <a:solidFill>
            <a:srgbClr val="000000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Noto Sans"/>
              </a:rPr>
              <a:t>План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title"/>
          </p:nvPr>
        </p:nvSpPr>
        <p:spPr>
          <a:xfrm>
            <a:off x="0" y="4722840"/>
            <a:ext cx="48438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i="1" lang="en-US" sz="3500" spc="-1" strike="noStrike" u="sng">
                <a:solidFill>
                  <a:srgbClr val="ffffff"/>
                </a:solidFill>
                <a:uFillTx/>
                <a:latin typeface="Noto Sans"/>
              </a:rPr>
              <a:t>Бессмертный полк</a:t>
            </a:r>
            <a:endParaRPr b="1" lang="en-US" sz="35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title"/>
          </p:nvPr>
        </p:nvSpPr>
        <p:spPr>
          <a:xfrm>
            <a:off x="5027400" y="4722840"/>
            <a:ext cx="48438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i="1" lang="en-US" sz="3500" spc="-1" strike="noStrike" u="sng">
                <a:solidFill>
                  <a:srgbClr val="ffffff"/>
                </a:solidFill>
                <a:uFillTx/>
                <a:latin typeface="Noto Sans"/>
              </a:rPr>
              <a:t>Семейные легенды</a:t>
            </a:r>
            <a:endParaRPr b="1" lang="en-US" sz="35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"/>
          <p:cNvSpPr/>
          <p:nvPr/>
        </p:nvSpPr>
        <p:spPr>
          <a:xfrm>
            <a:off x="914040" y="2834640"/>
            <a:ext cx="9144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Бессмертный полк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5484600" y="2693880"/>
            <a:ext cx="4341960" cy="2791800"/>
          </a:xfrm>
          <a:prstGeom prst="rect">
            <a:avLst/>
          </a:prstGeom>
          <a:ln w="0">
            <a:noFill/>
          </a:ln>
        </p:spPr>
      </p:pic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914040" y="3922200"/>
            <a:ext cx="4341960" cy="1746720"/>
          </a:xfrm>
          <a:prstGeom prst="rect">
            <a:avLst/>
          </a:prstGeom>
          <a:ln w="0">
            <a:noFill/>
          </a:ln>
        </p:spPr>
      </p:pic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1143000" y="2742840"/>
            <a:ext cx="3884400" cy="6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914040" y="2834640"/>
            <a:ext cx="9144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Стек технологий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6855480" y="2514240"/>
            <a:ext cx="2742480" cy="2742840"/>
          </a:xfrm>
          <a:prstGeom prst="rect">
            <a:avLst/>
          </a:prstGeom>
          <a:ln w="0">
            <a:noFill/>
          </a:ln>
        </p:spPr>
      </p:pic>
      <p:pic>
        <p:nvPicPr>
          <p:cNvPr id="394" name="" descr=""/>
          <p:cNvPicPr/>
          <p:nvPr/>
        </p:nvPicPr>
        <p:blipFill>
          <a:blip r:embed="rId2"/>
          <a:stretch/>
        </p:blipFill>
        <p:spPr>
          <a:xfrm>
            <a:off x="3886200" y="2514600"/>
            <a:ext cx="2697120" cy="2697480"/>
          </a:xfrm>
          <a:prstGeom prst="rect">
            <a:avLst/>
          </a:prstGeom>
          <a:ln w="0">
            <a:noFill/>
          </a:ln>
        </p:spPr>
      </p:pic>
      <p:pic>
        <p:nvPicPr>
          <p:cNvPr id="395" name="" descr=""/>
          <p:cNvPicPr/>
          <p:nvPr/>
        </p:nvPicPr>
        <p:blipFill>
          <a:blip r:embed="rId3"/>
          <a:stretch/>
        </p:blipFill>
        <p:spPr>
          <a:xfrm>
            <a:off x="228240" y="3656880"/>
            <a:ext cx="3592080" cy="1439640"/>
          </a:xfrm>
          <a:prstGeom prst="rect">
            <a:avLst/>
          </a:prstGeom>
          <a:ln w="0">
            <a:noFill/>
          </a:ln>
        </p:spPr>
      </p:pic>
      <p:pic>
        <p:nvPicPr>
          <p:cNvPr id="396" name="" descr=""/>
          <p:cNvPicPr/>
          <p:nvPr/>
        </p:nvPicPr>
        <p:blipFill>
          <a:blip r:embed="rId4"/>
          <a:stretch/>
        </p:blipFill>
        <p:spPr>
          <a:xfrm>
            <a:off x="363240" y="2285640"/>
            <a:ext cx="2607480" cy="12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5665680" y="457200"/>
            <a:ext cx="3935520" cy="1112040"/>
          </a:xfrm>
          <a:prstGeom prst="rect">
            <a:avLst/>
          </a:prstGeom>
          <a:ln w="0">
            <a:noFill/>
          </a:ln>
        </p:spPr>
      </p:pic>
      <p:pic>
        <p:nvPicPr>
          <p:cNvPr id="398" name="" descr=""/>
          <p:cNvPicPr/>
          <p:nvPr/>
        </p:nvPicPr>
        <p:blipFill>
          <a:blip r:embed="rId2"/>
          <a:stretch/>
        </p:blipFill>
        <p:spPr>
          <a:xfrm>
            <a:off x="5734080" y="1316160"/>
            <a:ext cx="3649680" cy="741240"/>
          </a:xfrm>
          <a:prstGeom prst="rect">
            <a:avLst/>
          </a:prstGeom>
          <a:ln w="0">
            <a:noFill/>
          </a:ln>
        </p:spPr>
      </p:pic>
      <p:pic>
        <p:nvPicPr>
          <p:cNvPr id="399" name="" descr=""/>
          <p:cNvPicPr/>
          <p:nvPr/>
        </p:nvPicPr>
        <p:blipFill>
          <a:blip r:embed="rId3"/>
          <a:stretch/>
        </p:blipFill>
        <p:spPr>
          <a:xfrm>
            <a:off x="0" y="-2520"/>
            <a:ext cx="5171760" cy="5668920"/>
          </a:xfrm>
          <a:prstGeom prst="rect">
            <a:avLst/>
          </a:prstGeom>
          <a:ln w="0">
            <a:noFill/>
          </a:ln>
        </p:spPr>
      </p:pic>
      <p:pic>
        <p:nvPicPr>
          <p:cNvPr id="400" name="" descr=""/>
          <p:cNvPicPr/>
          <p:nvPr/>
        </p:nvPicPr>
        <p:blipFill>
          <a:blip r:embed="rId4"/>
          <a:stretch/>
        </p:blipFill>
        <p:spPr>
          <a:xfrm>
            <a:off x="6312240" y="2245320"/>
            <a:ext cx="2514600" cy="31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67640" y="46800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Источники для БД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402" name=""/>
          <p:cNvSpPr txBox="1"/>
          <p:nvPr/>
        </p:nvSpPr>
        <p:spPr>
          <a:xfrm>
            <a:off x="583560" y="1674000"/>
            <a:ext cx="4174560" cy="278100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Noto Sans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2"/>
          <a:stretch/>
        </p:blipFill>
        <p:spPr>
          <a:xfrm>
            <a:off x="5250960" y="1600200"/>
            <a:ext cx="4121640" cy="2971800"/>
          </a:xfrm>
          <a:prstGeom prst="rect">
            <a:avLst/>
          </a:prstGeom>
          <a:ln w="0">
            <a:noFill/>
          </a:ln>
        </p:spPr>
      </p:pic>
      <p:sp>
        <p:nvSpPr>
          <p:cNvPr id="404" name="PlaceHolder 2"/>
          <p:cNvSpPr>
            <a:spLocks noGrp="1"/>
          </p:cNvSpPr>
          <p:nvPr>
            <p:ph type="title"/>
          </p:nvPr>
        </p:nvSpPr>
        <p:spPr>
          <a:xfrm>
            <a:off x="1217880" y="4455000"/>
            <a:ext cx="26683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Noto Sans"/>
              </a:rPr>
              <a:t>устные</a:t>
            </a:r>
            <a:endParaRPr b="1" lang="en-US" sz="25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title"/>
          </p:nvPr>
        </p:nvSpPr>
        <p:spPr>
          <a:xfrm>
            <a:off x="6018480" y="4455360"/>
            <a:ext cx="26683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Noto Sans"/>
              </a:rPr>
              <a:t>письменные</a:t>
            </a:r>
            <a:endParaRPr b="1" lang="en-US" sz="25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67640" y="178200"/>
            <a:ext cx="906912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Восприятие прошлого и личное мнение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1106640" y="1828800"/>
            <a:ext cx="2779560" cy="3657600"/>
          </a:xfrm>
          <a:prstGeom prst="rect">
            <a:avLst/>
          </a:prstGeom>
          <a:ln w="0"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5448600" y="3117960"/>
            <a:ext cx="3466800" cy="222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67640" y="685440"/>
            <a:ext cx="90691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 u="wavyHeavy">
                <a:solidFill>
                  <a:srgbClr val="000000"/>
                </a:solidFill>
                <a:uFillTx/>
                <a:latin typeface="Noto Sans"/>
              </a:rPr>
              <a:t>Семейные легенды</a:t>
            </a:r>
            <a:endParaRPr b="1" lang="en-US" sz="4400" spc="-1" strike="noStrike" u="wavyHeavy">
              <a:solidFill>
                <a:srgbClr val="000000"/>
              </a:solidFill>
              <a:uFillTx/>
              <a:latin typeface="Noto Sans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7312680" y="1713960"/>
            <a:ext cx="2513880" cy="3771720"/>
          </a:xfrm>
          <a:prstGeom prst="rect">
            <a:avLst/>
          </a:prstGeom>
          <a:ln w="0">
            <a:noFill/>
          </a:ln>
        </p:spPr>
      </p:pic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456840" y="2742840"/>
            <a:ext cx="1142640" cy="114300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3"/>
          <a:stretch/>
        </p:blipFill>
        <p:spPr>
          <a:xfrm>
            <a:off x="456840" y="4114080"/>
            <a:ext cx="1142640" cy="1143000"/>
          </a:xfrm>
          <a:prstGeom prst="rect">
            <a:avLst/>
          </a:prstGeom>
          <a:ln w="0">
            <a:noFill/>
          </a:ln>
        </p:spPr>
      </p:pic>
      <p:sp>
        <p:nvSpPr>
          <p:cNvPr id="413" name=""/>
          <p:cNvSpPr txBox="1"/>
          <p:nvPr/>
        </p:nvSpPr>
        <p:spPr>
          <a:xfrm>
            <a:off x="1828080" y="4114080"/>
            <a:ext cx="388512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ans"/>
              </a:rPr>
              <a:t>Performance</a:t>
            </a: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Noto Sans"/>
              </a:rPr>
              <a:t>Marketing</a:t>
            </a: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Noto Sans"/>
              </a:rPr>
              <a:t>Agency</a:t>
            </a: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4"/>
          <a:stretch/>
        </p:blipFill>
        <p:spPr>
          <a:xfrm>
            <a:off x="4570200" y="1771560"/>
            <a:ext cx="2613240" cy="2799720"/>
          </a:xfrm>
          <a:prstGeom prst="rect">
            <a:avLst/>
          </a:prstGeom>
          <a:ln w="0">
            <a:noFill/>
          </a:ln>
        </p:spPr>
      </p:pic>
      <p:pic>
        <p:nvPicPr>
          <p:cNvPr id="415" name="" descr=""/>
          <p:cNvPicPr/>
          <p:nvPr/>
        </p:nvPicPr>
        <p:blipFill>
          <a:blip r:embed="rId5"/>
          <a:stretch/>
        </p:blipFill>
        <p:spPr>
          <a:xfrm>
            <a:off x="3656160" y="1771560"/>
            <a:ext cx="3466440" cy="371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2024-09-19T15:40:35Z</dcterms:created>
  <dc:creator/>
  <dc:description>Credits:
Illustrations by Pixeltrue https://icons8.com/illustrations/author/5ec7b0e101d0360016f3d1b3 on icon8 (master slide "Table of content")
Photo by Dave Hoefler https://unsplash.com/fr/@iamthedave on Unsplash https://unsplash.com/fr/licence (slide 9)
    </dc:description>
  <dc:language>en-US</dc:language>
  <cp:lastModifiedBy/>
  <dcterms:modified xsi:type="dcterms:W3CDTF">2024-10-02T02:54:09Z</dcterms:modified>
  <cp:revision>21</cp:revision>
  <dc:subject/>
  <dc:title>Grey Elegant</dc:title>
</cp:coreProperties>
</file>